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  <p:sldId id="263" r:id="rId9"/>
    <p:sldId id="264" r:id="rId10"/>
    <p:sldId id="265" r:id="rId11"/>
    <p:sldId id="266" r:id="rId12"/>
    <p:sldId id="277" r:id="rId13"/>
    <p:sldId id="278" r:id="rId14"/>
    <p:sldId id="267" r:id="rId15"/>
    <p:sldId id="273" r:id="rId16"/>
    <p:sldId id="274" r:id="rId17"/>
    <p:sldId id="275" r:id="rId18"/>
    <p:sldId id="276" r:id="rId19"/>
    <p:sldId id="279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235B4A5-1970-47C0-9644-13B3CA4CADD7}" v="104" dt="2020-08-31T02:28:37.49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6" autoAdjust="0"/>
    <p:restoredTop sz="94660"/>
  </p:normalViewPr>
  <p:slideViewPr>
    <p:cSldViewPr snapToGrid="0">
      <p:cViewPr varScale="1">
        <p:scale>
          <a:sx n="120" d="100"/>
          <a:sy n="120" d="100"/>
        </p:scale>
        <p:origin x="100" y="9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riel Avshalom" userId="ad20b999a1aae67d" providerId="LiveId" clId="{7235B4A5-1970-47C0-9644-13B3CA4CADD7}"/>
    <pc:docChg chg="undo redo custSel mod addSld modSld">
      <pc:chgData name="Ariel Avshalom" userId="ad20b999a1aae67d" providerId="LiveId" clId="{7235B4A5-1970-47C0-9644-13B3CA4CADD7}" dt="2020-08-31T02:28:26.288" v="1976" actId="20577"/>
      <pc:docMkLst>
        <pc:docMk/>
      </pc:docMkLst>
      <pc:sldChg chg="addSp modSp">
        <pc:chgData name="Ariel Avshalom" userId="ad20b999a1aae67d" providerId="LiveId" clId="{7235B4A5-1970-47C0-9644-13B3CA4CADD7}" dt="2020-08-30T20:42:41.189" v="1120" actId="14100"/>
        <pc:sldMkLst>
          <pc:docMk/>
          <pc:sldMk cId="508136389" sldId="275"/>
        </pc:sldMkLst>
        <pc:picChg chg="add mod">
          <ac:chgData name="Ariel Avshalom" userId="ad20b999a1aae67d" providerId="LiveId" clId="{7235B4A5-1970-47C0-9644-13B3CA4CADD7}" dt="2020-08-30T20:41:13.781" v="1110" actId="1076"/>
          <ac:picMkLst>
            <pc:docMk/>
            <pc:sldMk cId="508136389" sldId="275"/>
            <ac:picMk id="1026" creationId="{366FB7DC-27B1-4E3C-BEED-51525682B237}"/>
          </ac:picMkLst>
        </pc:picChg>
        <pc:picChg chg="add mod">
          <ac:chgData name="Ariel Avshalom" userId="ad20b999a1aae67d" providerId="LiveId" clId="{7235B4A5-1970-47C0-9644-13B3CA4CADD7}" dt="2020-08-30T20:42:34.673" v="1119" actId="14100"/>
          <ac:picMkLst>
            <pc:docMk/>
            <pc:sldMk cId="508136389" sldId="275"/>
            <ac:picMk id="1028" creationId="{E9FCC9BB-950B-4E85-8D89-9DFEBC1806A3}"/>
          </ac:picMkLst>
        </pc:picChg>
        <pc:picChg chg="mod">
          <ac:chgData name="Ariel Avshalom" userId="ad20b999a1aae67d" providerId="LiveId" clId="{7235B4A5-1970-47C0-9644-13B3CA4CADD7}" dt="2020-08-30T20:42:26.737" v="1117" actId="14100"/>
          <ac:picMkLst>
            <pc:docMk/>
            <pc:sldMk cId="508136389" sldId="275"/>
            <ac:picMk id="4098" creationId="{CBBAB9CB-67B3-4965-ABB7-2DEF113A7255}"/>
          </ac:picMkLst>
        </pc:picChg>
        <pc:picChg chg="mod">
          <ac:chgData name="Ariel Avshalom" userId="ad20b999a1aae67d" providerId="LiveId" clId="{7235B4A5-1970-47C0-9644-13B3CA4CADD7}" dt="2020-08-30T20:42:41.189" v="1120" actId="14100"/>
          <ac:picMkLst>
            <pc:docMk/>
            <pc:sldMk cId="508136389" sldId="275"/>
            <ac:picMk id="4100" creationId="{EDD6B625-9CA5-496F-B6AA-FF5854DF8971}"/>
          </ac:picMkLst>
        </pc:picChg>
      </pc:sldChg>
      <pc:sldChg chg="modSp modAnim">
        <pc:chgData name="Ariel Avshalom" userId="ad20b999a1aae67d" providerId="LiveId" clId="{7235B4A5-1970-47C0-9644-13B3CA4CADD7}" dt="2020-08-31T02:28:26.288" v="1976" actId="20577"/>
        <pc:sldMkLst>
          <pc:docMk/>
          <pc:sldMk cId="3433109810" sldId="276"/>
        </pc:sldMkLst>
        <pc:spChg chg="mod">
          <ac:chgData name="Ariel Avshalom" userId="ad20b999a1aae67d" providerId="LiveId" clId="{7235B4A5-1970-47C0-9644-13B3CA4CADD7}" dt="2020-08-31T02:28:26.288" v="1976" actId="20577"/>
          <ac:spMkLst>
            <pc:docMk/>
            <pc:sldMk cId="3433109810" sldId="276"/>
            <ac:spMk id="3" creationId="{C549A68D-6820-49CD-92E3-082F0E36D3F1}"/>
          </ac:spMkLst>
        </pc:spChg>
        <pc:picChg chg="mod">
          <ac:chgData name="Ariel Avshalom" userId="ad20b999a1aae67d" providerId="LiveId" clId="{7235B4A5-1970-47C0-9644-13B3CA4CADD7}" dt="2020-08-30T20:42:55.620" v="1122" actId="1076"/>
          <ac:picMkLst>
            <pc:docMk/>
            <pc:sldMk cId="3433109810" sldId="276"/>
            <ac:picMk id="5122" creationId="{94DE1419-80D9-4A5C-9122-A1BDE8DD863C}"/>
          </ac:picMkLst>
        </pc:picChg>
      </pc:sldChg>
      <pc:sldChg chg="addSp delSp modSp new mod setBg modAnim">
        <pc:chgData name="Ariel Avshalom" userId="ad20b999a1aae67d" providerId="LiveId" clId="{7235B4A5-1970-47C0-9644-13B3CA4CADD7}" dt="2020-08-30T20:37:50.836" v="1108" actId="26606"/>
        <pc:sldMkLst>
          <pc:docMk/>
          <pc:sldMk cId="1621912945" sldId="277"/>
        </pc:sldMkLst>
        <pc:spChg chg="mod">
          <ac:chgData name="Ariel Avshalom" userId="ad20b999a1aae67d" providerId="LiveId" clId="{7235B4A5-1970-47C0-9644-13B3CA4CADD7}" dt="2020-08-30T20:37:50.836" v="1108" actId="26606"/>
          <ac:spMkLst>
            <pc:docMk/>
            <pc:sldMk cId="1621912945" sldId="277"/>
            <ac:spMk id="2" creationId="{4C180AD0-EFA5-483D-AAC3-35E3B83CA8F3}"/>
          </ac:spMkLst>
        </pc:spChg>
        <pc:spChg chg="mod">
          <ac:chgData name="Ariel Avshalom" userId="ad20b999a1aae67d" providerId="LiveId" clId="{7235B4A5-1970-47C0-9644-13B3CA4CADD7}" dt="2020-08-30T20:37:50.836" v="1108" actId="26606"/>
          <ac:spMkLst>
            <pc:docMk/>
            <pc:sldMk cId="1621912945" sldId="277"/>
            <ac:spMk id="3" creationId="{AD1F3938-2A07-49D8-9D2E-FBA01DDC4544}"/>
          </ac:spMkLst>
        </pc:spChg>
        <pc:spChg chg="add del">
          <ac:chgData name="Ariel Avshalom" userId="ad20b999a1aae67d" providerId="LiveId" clId="{7235B4A5-1970-47C0-9644-13B3CA4CADD7}" dt="2020-08-30T20:37:50.828" v="1107" actId="26606"/>
          <ac:spMkLst>
            <pc:docMk/>
            <pc:sldMk cId="1621912945" sldId="277"/>
            <ac:spMk id="20" creationId="{8FC9BE17-9A7B-462D-AE50-3D8777387304}"/>
          </ac:spMkLst>
        </pc:spChg>
        <pc:spChg chg="add del">
          <ac:chgData name="Ariel Avshalom" userId="ad20b999a1aae67d" providerId="LiveId" clId="{7235B4A5-1970-47C0-9644-13B3CA4CADD7}" dt="2020-08-30T20:37:50.828" v="1107" actId="26606"/>
          <ac:spMkLst>
            <pc:docMk/>
            <pc:sldMk cId="1621912945" sldId="277"/>
            <ac:spMk id="22" creationId="{3EBE8569-6AEC-4B8C-8D53-2DE337CDBA65}"/>
          </ac:spMkLst>
        </pc:spChg>
        <pc:spChg chg="add del">
          <ac:chgData name="Ariel Avshalom" userId="ad20b999a1aae67d" providerId="LiveId" clId="{7235B4A5-1970-47C0-9644-13B3CA4CADD7}" dt="2020-08-30T20:37:50.828" v="1107" actId="26606"/>
          <ac:spMkLst>
            <pc:docMk/>
            <pc:sldMk cId="1621912945" sldId="277"/>
            <ac:spMk id="24" creationId="{55D4142C-5077-457F-A6AD-3FECFDB39685}"/>
          </ac:spMkLst>
        </pc:spChg>
        <pc:spChg chg="add del">
          <ac:chgData name="Ariel Avshalom" userId="ad20b999a1aae67d" providerId="LiveId" clId="{7235B4A5-1970-47C0-9644-13B3CA4CADD7}" dt="2020-08-30T20:37:50.828" v="1107" actId="26606"/>
          <ac:spMkLst>
            <pc:docMk/>
            <pc:sldMk cId="1621912945" sldId="277"/>
            <ac:spMk id="26" creationId="{7A5F0580-5EE9-419F-96EE-B6529EF6E7D0}"/>
          </ac:spMkLst>
        </pc:spChg>
        <pc:spChg chg="add">
          <ac:chgData name="Ariel Avshalom" userId="ad20b999a1aae67d" providerId="LiveId" clId="{7235B4A5-1970-47C0-9644-13B3CA4CADD7}" dt="2020-08-30T20:37:50.836" v="1108" actId="26606"/>
          <ac:spMkLst>
            <pc:docMk/>
            <pc:sldMk cId="1621912945" sldId="277"/>
            <ac:spMk id="28" creationId="{49CD2D09-B1BB-4DF5-9E1C-3D21B21EDEFD}"/>
          </ac:spMkLst>
        </pc:spChg>
        <pc:spChg chg="add">
          <ac:chgData name="Ariel Avshalom" userId="ad20b999a1aae67d" providerId="LiveId" clId="{7235B4A5-1970-47C0-9644-13B3CA4CADD7}" dt="2020-08-30T20:37:50.836" v="1108" actId="26606"/>
          <ac:spMkLst>
            <pc:docMk/>
            <pc:sldMk cId="1621912945" sldId="277"/>
            <ac:spMk id="30" creationId="{967C29FE-FD32-4AFB-AD20-DBDF5864B2D8}"/>
          </ac:spMkLst>
        </pc:spChg>
        <pc:picChg chg="add del">
          <ac:chgData name="Ariel Avshalom" userId="ad20b999a1aae67d" providerId="LiveId" clId="{7235B4A5-1970-47C0-9644-13B3CA4CADD7}" dt="2020-08-30T20:24:31.622" v="470" actId="26606"/>
          <ac:picMkLst>
            <pc:docMk/>
            <pc:sldMk cId="1621912945" sldId="277"/>
            <ac:picMk id="5" creationId="{BE01CA4F-47C3-46D9-B9DC-12FD2C4E9174}"/>
          </ac:picMkLst>
        </pc:picChg>
        <pc:picChg chg="add del">
          <ac:chgData name="Ariel Avshalom" userId="ad20b999a1aae67d" providerId="LiveId" clId="{7235B4A5-1970-47C0-9644-13B3CA4CADD7}" dt="2020-08-30T20:24:37.657" v="472" actId="26606"/>
          <ac:picMkLst>
            <pc:docMk/>
            <pc:sldMk cId="1621912945" sldId="277"/>
            <ac:picMk id="12" creationId="{F5649325-C72A-40BD-A718-72AB157E487C}"/>
          </ac:picMkLst>
        </pc:picChg>
        <pc:picChg chg="add mod ord">
          <ac:chgData name="Ariel Avshalom" userId="ad20b999a1aae67d" providerId="LiveId" clId="{7235B4A5-1970-47C0-9644-13B3CA4CADD7}" dt="2020-08-30T20:37:50.836" v="1108" actId="26606"/>
          <ac:picMkLst>
            <pc:docMk/>
            <pc:sldMk cId="1621912945" sldId="277"/>
            <ac:picMk id="14" creationId="{BE01CA4F-47C3-46D9-B9DC-12FD2C4E9174}"/>
          </ac:picMkLst>
        </pc:picChg>
        <pc:picChg chg="add">
          <ac:chgData name="Ariel Avshalom" userId="ad20b999a1aae67d" providerId="LiveId" clId="{7235B4A5-1970-47C0-9644-13B3CA4CADD7}" dt="2020-08-30T20:37:50.836" v="1108" actId="26606"/>
          <ac:picMkLst>
            <pc:docMk/>
            <pc:sldMk cId="1621912945" sldId="277"/>
            <ac:picMk id="29" creationId="{83355637-BA71-4F63-94C9-E77BF81BDFC0}"/>
          </ac:picMkLst>
        </pc:picChg>
        <pc:cxnChg chg="add del">
          <ac:chgData name="Ariel Avshalom" userId="ad20b999a1aae67d" providerId="LiveId" clId="{7235B4A5-1970-47C0-9644-13B3CA4CADD7}" dt="2020-08-30T20:24:31.622" v="470" actId="26606"/>
          <ac:cxnSpMkLst>
            <pc:docMk/>
            <pc:sldMk cId="1621912945" sldId="277"/>
            <ac:cxnSpMk id="9" creationId="{A7F400EE-A8A5-48AF-B4D6-291B52C6F0B0}"/>
          </ac:cxnSpMkLst>
        </pc:cxnChg>
        <pc:cxnChg chg="add del">
          <ac:chgData name="Ariel Avshalom" userId="ad20b999a1aae67d" providerId="LiveId" clId="{7235B4A5-1970-47C0-9644-13B3CA4CADD7}" dt="2020-08-30T20:24:37.657" v="472" actId="26606"/>
          <ac:cxnSpMkLst>
            <pc:docMk/>
            <pc:sldMk cId="1621912945" sldId="277"/>
            <ac:cxnSpMk id="11" creationId="{E4A809D5-3600-46D4-A466-67F2349A54FB}"/>
          </ac:cxnSpMkLst>
        </pc:cxnChg>
        <pc:cxnChg chg="add del">
          <ac:chgData name="Ariel Avshalom" userId="ad20b999a1aae67d" providerId="LiveId" clId="{7235B4A5-1970-47C0-9644-13B3CA4CADD7}" dt="2020-08-30T20:37:50.836" v="1108" actId="26606"/>
          <ac:cxnSpMkLst>
            <pc:docMk/>
            <pc:sldMk cId="1621912945" sldId="277"/>
            <ac:cxnSpMk id="15" creationId="{A7F400EE-A8A5-48AF-B4D6-291B52C6F0B0}"/>
          </ac:cxnSpMkLst>
        </pc:cxnChg>
      </pc:sldChg>
      <pc:sldChg chg="addSp delSp modSp new mod setBg modAnim setClrOvrMap">
        <pc:chgData name="Ariel Avshalom" userId="ad20b999a1aae67d" providerId="LiveId" clId="{7235B4A5-1970-47C0-9644-13B3CA4CADD7}" dt="2020-08-30T20:35:58.122" v="1105" actId="26606"/>
        <pc:sldMkLst>
          <pc:docMk/>
          <pc:sldMk cId="1959388361" sldId="278"/>
        </pc:sldMkLst>
        <pc:spChg chg="mod">
          <ac:chgData name="Ariel Avshalom" userId="ad20b999a1aae67d" providerId="LiveId" clId="{7235B4A5-1970-47C0-9644-13B3CA4CADD7}" dt="2020-08-30T20:35:58.122" v="1105" actId="26606"/>
          <ac:spMkLst>
            <pc:docMk/>
            <pc:sldMk cId="1959388361" sldId="278"/>
            <ac:spMk id="2" creationId="{319B7F83-0943-43FE-904F-113C3A9A5349}"/>
          </ac:spMkLst>
        </pc:spChg>
        <pc:spChg chg="add del mod">
          <ac:chgData name="Ariel Avshalom" userId="ad20b999a1aae67d" providerId="LiveId" clId="{7235B4A5-1970-47C0-9644-13B3CA4CADD7}" dt="2020-08-30T20:34:38.227" v="1099" actId="26606"/>
          <ac:spMkLst>
            <pc:docMk/>
            <pc:sldMk cId="1959388361" sldId="278"/>
            <ac:spMk id="3" creationId="{A458323F-8BF9-4D37-88BF-26626C5E22C1}"/>
          </ac:spMkLst>
        </pc:spChg>
        <pc:spChg chg="add del">
          <ac:chgData name="Ariel Avshalom" userId="ad20b999a1aae67d" providerId="LiveId" clId="{7235B4A5-1970-47C0-9644-13B3CA4CADD7}" dt="2020-08-30T20:34:19.923" v="1094" actId="26606"/>
          <ac:spMkLst>
            <pc:docMk/>
            <pc:sldMk cId="1959388361" sldId="278"/>
            <ac:spMk id="11" creationId="{46C2E80F-49A6-4372-B103-219D417A55ED}"/>
          </ac:spMkLst>
        </pc:spChg>
        <pc:spChg chg="add del">
          <ac:chgData name="Ariel Avshalom" userId="ad20b999a1aae67d" providerId="LiveId" clId="{7235B4A5-1970-47C0-9644-13B3CA4CADD7}" dt="2020-08-30T20:34:25.216" v="1096" actId="26606"/>
          <ac:spMkLst>
            <pc:docMk/>
            <pc:sldMk cId="1959388361" sldId="278"/>
            <ac:spMk id="14" creationId="{A458323F-8BF9-4D37-88BF-26626C5E22C1}"/>
          </ac:spMkLst>
        </pc:spChg>
        <pc:spChg chg="add del">
          <ac:chgData name="Ariel Avshalom" userId="ad20b999a1aae67d" providerId="LiveId" clId="{7235B4A5-1970-47C0-9644-13B3CA4CADD7}" dt="2020-08-30T20:34:38.215" v="1098" actId="26606"/>
          <ac:spMkLst>
            <pc:docMk/>
            <pc:sldMk cId="1959388361" sldId="278"/>
            <ac:spMk id="18" creationId="{7DA1F35B-C8F7-4A5A-9339-7DA4D785B300}"/>
          </ac:spMkLst>
        </pc:spChg>
        <pc:spChg chg="add del">
          <ac:chgData name="Ariel Avshalom" userId="ad20b999a1aae67d" providerId="LiveId" clId="{7235B4A5-1970-47C0-9644-13B3CA4CADD7}" dt="2020-08-30T20:34:38.215" v="1098" actId="26606"/>
          <ac:spMkLst>
            <pc:docMk/>
            <pc:sldMk cId="1959388361" sldId="278"/>
            <ac:spMk id="19" creationId="{B2D4AD41-40DA-4A81-92F5-B6E3BA1ED82A}"/>
          </ac:spMkLst>
        </pc:spChg>
        <pc:spChg chg="add mod">
          <ac:chgData name="Ariel Avshalom" userId="ad20b999a1aae67d" providerId="LiveId" clId="{7235B4A5-1970-47C0-9644-13B3CA4CADD7}" dt="2020-08-30T20:35:58.122" v="1105" actId="26606"/>
          <ac:spMkLst>
            <pc:docMk/>
            <pc:sldMk cId="1959388361" sldId="278"/>
            <ac:spMk id="22" creationId="{A458323F-8BF9-4D37-88BF-26626C5E22C1}"/>
          </ac:spMkLst>
        </pc:spChg>
        <pc:spChg chg="add del">
          <ac:chgData name="Ariel Avshalom" userId="ad20b999a1aae67d" providerId="LiveId" clId="{7235B4A5-1970-47C0-9644-13B3CA4CADD7}" dt="2020-08-30T20:35:56.844" v="1102" actId="26606"/>
          <ac:spMkLst>
            <pc:docMk/>
            <pc:sldMk cId="1959388361" sldId="278"/>
            <ac:spMk id="29" creationId="{A81E7530-396C-45F0-92F4-A885648D1631}"/>
          </ac:spMkLst>
        </pc:spChg>
        <pc:spChg chg="add del">
          <ac:chgData name="Ariel Avshalom" userId="ad20b999a1aae67d" providerId="LiveId" clId="{7235B4A5-1970-47C0-9644-13B3CA4CADD7}" dt="2020-08-30T20:35:56.844" v="1102" actId="26606"/>
          <ac:spMkLst>
            <pc:docMk/>
            <pc:sldMk cId="1959388361" sldId="278"/>
            <ac:spMk id="31" creationId="{7316481C-0A49-4796-812B-0D64F063B720}"/>
          </ac:spMkLst>
        </pc:spChg>
        <pc:spChg chg="add del">
          <ac:chgData name="Ariel Avshalom" userId="ad20b999a1aae67d" providerId="LiveId" clId="{7235B4A5-1970-47C0-9644-13B3CA4CADD7}" dt="2020-08-30T20:35:56.844" v="1102" actId="26606"/>
          <ac:spMkLst>
            <pc:docMk/>
            <pc:sldMk cId="1959388361" sldId="278"/>
            <ac:spMk id="33" creationId="{A5271697-90F1-4A23-8EF2-0179F2EAFACB}"/>
          </ac:spMkLst>
        </pc:spChg>
        <pc:spChg chg="add del">
          <ac:chgData name="Ariel Avshalom" userId="ad20b999a1aae67d" providerId="LiveId" clId="{7235B4A5-1970-47C0-9644-13B3CA4CADD7}" dt="2020-08-30T20:35:56.844" v="1102" actId="26606"/>
          <ac:spMkLst>
            <pc:docMk/>
            <pc:sldMk cId="1959388361" sldId="278"/>
            <ac:spMk id="57" creationId="{D9F5512A-48E1-4C07-B75E-3CCC517B6804}"/>
          </ac:spMkLst>
        </pc:spChg>
        <pc:spChg chg="add del">
          <ac:chgData name="Ariel Avshalom" userId="ad20b999a1aae67d" providerId="LiveId" clId="{7235B4A5-1970-47C0-9644-13B3CA4CADD7}" dt="2020-08-30T20:35:58.109" v="1104" actId="26606"/>
          <ac:spMkLst>
            <pc:docMk/>
            <pc:sldMk cId="1959388361" sldId="278"/>
            <ac:spMk id="59" creationId="{CF62D2A7-8207-488C-9F46-316BA81A16C8}"/>
          </ac:spMkLst>
        </pc:spChg>
        <pc:spChg chg="add">
          <ac:chgData name="Ariel Avshalom" userId="ad20b999a1aae67d" providerId="LiveId" clId="{7235B4A5-1970-47C0-9644-13B3CA4CADD7}" dt="2020-08-30T20:35:58.122" v="1105" actId="26606"/>
          <ac:spMkLst>
            <pc:docMk/>
            <pc:sldMk cId="1959388361" sldId="278"/>
            <ac:spMk id="61" creationId="{A81E7530-396C-45F0-92F4-A885648D1631}"/>
          </ac:spMkLst>
        </pc:spChg>
        <pc:spChg chg="add">
          <ac:chgData name="Ariel Avshalom" userId="ad20b999a1aae67d" providerId="LiveId" clId="{7235B4A5-1970-47C0-9644-13B3CA4CADD7}" dt="2020-08-30T20:35:58.122" v="1105" actId="26606"/>
          <ac:spMkLst>
            <pc:docMk/>
            <pc:sldMk cId="1959388361" sldId="278"/>
            <ac:spMk id="62" creationId="{7316481C-0A49-4796-812B-0D64F063B720}"/>
          </ac:spMkLst>
        </pc:spChg>
        <pc:spChg chg="add">
          <ac:chgData name="Ariel Avshalom" userId="ad20b999a1aae67d" providerId="LiveId" clId="{7235B4A5-1970-47C0-9644-13B3CA4CADD7}" dt="2020-08-30T20:35:58.122" v="1105" actId="26606"/>
          <ac:spMkLst>
            <pc:docMk/>
            <pc:sldMk cId="1959388361" sldId="278"/>
            <ac:spMk id="63" creationId="{A5271697-90F1-4A23-8EF2-0179F2EAFACB}"/>
          </ac:spMkLst>
        </pc:spChg>
        <pc:spChg chg="add">
          <ac:chgData name="Ariel Avshalom" userId="ad20b999a1aae67d" providerId="LiveId" clId="{7235B4A5-1970-47C0-9644-13B3CA4CADD7}" dt="2020-08-30T20:35:58.122" v="1105" actId="26606"/>
          <ac:spMkLst>
            <pc:docMk/>
            <pc:sldMk cId="1959388361" sldId="278"/>
            <ac:spMk id="65" creationId="{D9F5512A-48E1-4C07-B75E-3CCC517B6804}"/>
          </ac:spMkLst>
        </pc:spChg>
        <pc:grpChg chg="add del">
          <ac:chgData name="Ariel Avshalom" userId="ad20b999a1aae67d" providerId="LiveId" clId="{7235B4A5-1970-47C0-9644-13B3CA4CADD7}" dt="2020-08-30T20:35:56.844" v="1102" actId="26606"/>
          <ac:grpSpMkLst>
            <pc:docMk/>
            <pc:sldMk cId="1959388361" sldId="278"/>
            <ac:grpSpMk id="35" creationId="{81DE8B58-F373-409E-A253-4380A66091D4}"/>
          </ac:grpSpMkLst>
        </pc:grpChg>
        <pc:grpChg chg="add">
          <ac:chgData name="Ariel Avshalom" userId="ad20b999a1aae67d" providerId="LiveId" clId="{7235B4A5-1970-47C0-9644-13B3CA4CADD7}" dt="2020-08-30T20:35:58.122" v="1105" actId="26606"/>
          <ac:grpSpMkLst>
            <pc:docMk/>
            <pc:sldMk cId="1959388361" sldId="278"/>
            <ac:grpSpMk id="64" creationId="{81DE8B58-F373-409E-A253-4380A66091D4}"/>
          </ac:grpSpMkLst>
        </pc:grpChg>
        <pc:graphicFrameChg chg="add del">
          <ac:chgData name="Ariel Avshalom" userId="ad20b999a1aae67d" providerId="LiveId" clId="{7235B4A5-1970-47C0-9644-13B3CA4CADD7}" dt="2020-08-30T20:34:19.923" v="1094" actId="26606"/>
          <ac:graphicFrameMkLst>
            <pc:docMk/>
            <pc:sldMk cId="1959388361" sldId="278"/>
            <ac:graphicFrameMk id="12" creationId="{3249F7B3-1F28-43C8-B38E-4C9B6CD14B35}"/>
          </ac:graphicFrameMkLst>
        </pc:graphicFrameChg>
        <pc:graphicFrameChg chg="add del">
          <ac:chgData name="Ariel Avshalom" userId="ad20b999a1aae67d" providerId="LiveId" clId="{7235B4A5-1970-47C0-9644-13B3CA4CADD7}" dt="2020-08-30T20:34:38.215" v="1098" actId="26606"/>
          <ac:graphicFrameMkLst>
            <pc:docMk/>
            <pc:sldMk cId="1959388361" sldId="278"/>
            <ac:graphicFrameMk id="20" creationId="{36971E13-6404-4705-B0F8-0B4F22F1A31D}"/>
          </ac:graphicFrameMkLst>
        </pc:graphicFrameChg>
        <pc:picChg chg="add del">
          <ac:chgData name="Ariel Avshalom" userId="ad20b999a1aae67d" providerId="LiveId" clId="{7235B4A5-1970-47C0-9644-13B3CA4CADD7}" dt="2020-08-30T20:34:14.319" v="1092" actId="26606"/>
          <ac:picMkLst>
            <pc:docMk/>
            <pc:sldMk cId="1959388361" sldId="278"/>
            <ac:picMk id="5" creationId="{7B010FAD-570C-45D4-BFF3-E55A48928577}"/>
          </ac:picMkLst>
        </pc:picChg>
        <pc:picChg chg="add del">
          <ac:chgData name="Ariel Avshalom" userId="ad20b999a1aae67d" providerId="LiveId" clId="{7235B4A5-1970-47C0-9644-13B3CA4CADD7}" dt="2020-08-30T20:34:25.216" v="1096" actId="26606"/>
          <ac:picMkLst>
            <pc:docMk/>
            <pc:sldMk cId="1959388361" sldId="278"/>
            <ac:picMk id="15" creationId="{7B010FAD-570C-45D4-BFF3-E55A48928577}"/>
          </ac:picMkLst>
        </pc:picChg>
        <pc:picChg chg="add mod ord">
          <ac:chgData name="Ariel Avshalom" userId="ad20b999a1aae67d" providerId="LiveId" clId="{7235B4A5-1970-47C0-9644-13B3CA4CADD7}" dt="2020-08-30T20:35:58.122" v="1105" actId="26606"/>
          <ac:picMkLst>
            <pc:docMk/>
            <pc:sldMk cId="1959388361" sldId="278"/>
            <ac:picMk id="23" creationId="{7B010FAD-570C-45D4-BFF3-E55A48928577}"/>
          </ac:picMkLst>
        </pc:picChg>
        <pc:cxnChg chg="add del">
          <ac:chgData name="Ariel Avshalom" userId="ad20b999a1aae67d" providerId="LiveId" clId="{7235B4A5-1970-47C0-9644-13B3CA4CADD7}" dt="2020-08-30T20:34:14.319" v="1092" actId="26606"/>
          <ac:cxnSpMkLst>
            <pc:docMk/>
            <pc:sldMk cId="1959388361" sldId="278"/>
            <ac:cxnSpMk id="9" creationId="{A7F400EE-A8A5-48AF-B4D6-291B52C6F0B0}"/>
          </ac:cxnSpMkLst>
        </pc:cxnChg>
        <pc:cxnChg chg="add del">
          <ac:chgData name="Ariel Avshalom" userId="ad20b999a1aae67d" providerId="LiveId" clId="{7235B4A5-1970-47C0-9644-13B3CA4CADD7}" dt="2020-08-30T20:34:25.216" v="1096" actId="26606"/>
          <ac:cxnSpMkLst>
            <pc:docMk/>
            <pc:sldMk cId="1959388361" sldId="278"/>
            <ac:cxnSpMk id="16" creationId="{A7F400EE-A8A5-48AF-B4D6-291B52C6F0B0}"/>
          </ac:cxnSpMkLst>
        </pc:cxnChg>
        <pc:cxnChg chg="add del">
          <ac:chgData name="Ariel Avshalom" userId="ad20b999a1aae67d" providerId="LiveId" clId="{7235B4A5-1970-47C0-9644-13B3CA4CADD7}" dt="2020-08-30T20:35:58.122" v="1105" actId="26606"/>
          <ac:cxnSpMkLst>
            <pc:docMk/>
            <pc:sldMk cId="1959388361" sldId="278"/>
            <ac:cxnSpMk id="24" creationId="{A7F400EE-A8A5-48AF-B4D6-291B52C6F0B0}"/>
          </ac:cxnSpMkLst>
        </pc:cxnChg>
      </pc:sldChg>
      <pc:sldChg chg="addSp delSp modSp new mod setBg">
        <pc:chgData name="Ariel Avshalom" userId="ad20b999a1aae67d" providerId="LiveId" clId="{7235B4A5-1970-47C0-9644-13B3CA4CADD7}" dt="2020-08-30T20:58:58.286" v="1893" actId="14100"/>
        <pc:sldMkLst>
          <pc:docMk/>
          <pc:sldMk cId="3245468742" sldId="279"/>
        </pc:sldMkLst>
        <pc:spChg chg="mod">
          <ac:chgData name="Ariel Avshalom" userId="ad20b999a1aae67d" providerId="LiveId" clId="{7235B4A5-1970-47C0-9644-13B3CA4CADD7}" dt="2020-08-30T20:58:27.698" v="1887" actId="26606"/>
          <ac:spMkLst>
            <pc:docMk/>
            <pc:sldMk cId="3245468742" sldId="279"/>
            <ac:spMk id="2" creationId="{3B7D4286-7AB5-4637-BC05-33A21992D922}"/>
          </ac:spMkLst>
        </pc:spChg>
        <pc:spChg chg="add del mod">
          <ac:chgData name="Ariel Avshalom" userId="ad20b999a1aae67d" providerId="LiveId" clId="{7235B4A5-1970-47C0-9644-13B3CA4CADD7}" dt="2020-08-30T20:58:02.160" v="1882" actId="26606"/>
          <ac:spMkLst>
            <pc:docMk/>
            <pc:sldMk cId="3245468742" sldId="279"/>
            <ac:spMk id="3" creationId="{686AE1F6-8D66-4588-9FED-2AEFE6391862}"/>
          </ac:spMkLst>
        </pc:spChg>
        <pc:spChg chg="add del">
          <ac:chgData name="Ariel Avshalom" userId="ad20b999a1aae67d" providerId="LiveId" clId="{7235B4A5-1970-47C0-9644-13B3CA4CADD7}" dt="2020-08-30T20:57:48.417" v="1871" actId="26606"/>
          <ac:spMkLst>
            <pc:docMk/>
            <pc:sldMk cId="3245468742" sldId="279"/>
            <ac:spMk id="9" creationId="{1D63C574-BFD2-41A1-A567-B0C3CC7FDD4F}"/>
          </ac:spMkLst>
        </pc:spChg>
        <pc:spChg chg="add del">
          <ac:chgData name="Ariel Avshalom" userId="ad20b999a1aae67d" providerId="LiveId" clId="{7235B4A5-1970-47C0-9644-13B3CA4CADD7}" dt="2020-08-30T20:57:48.417" v="1871" actId="26606"/>
          <ac:spMkLst>
            <pc:docMk/>
            <pc:sldMk cId="3245468742" sldId="279"/>
            <ac:spMk id="11" creationId="{E2A46BAB-8C31-42B2-90E8-B26DD3E81D37}"/>
          </ac:spMkLst>
        </pc:spChg>
        <pc:spChg chg="add del">
          <ac:chgData name="Ariel Avshalom" userId="ad20b999a1aae67d" providerId="LiveId" clId="{7235B4A5-1970-47C0-9644-13B3CA4CADD7}" dt="2020-08-30T20:57:52.211" v="1873" actId="26606"/>
          <ac:spMkLst>
            <pc:docMk/>
            <pc:sldMk cId="3245468742" sldId="279"/>
            <ac:spMk id="26" creationId="{686AE1F6-8D66-4588-9FED-2AEFE6391862}"/>
          </ac:spMkLst>
        </pc:spChg>
        <pc:spChg chg="add del">
          <ac:chgData name="Ariel Avshalom" userId="ad20b999a1aae67d" providerId="LiveId" clId="{7235B4A5-1970-47C0-9644-13B3CA4CADD7}" dt="2020-08-30T20:57:53.108" v="1875" actId="26606"/>
          <ac:spMkLst>
            <pc:docMk/>
            <pc:sldMk cId="3245468742" sldId="279"/>
            <ac:spMk id="30" creationId="{07E773EB-1EC1-4E49-9DE2-E6F460497242}"/>
          </ac:spMkLst>
        </pc:spChg>
        <pc:spChg chg="add del">
          <ac:chgData name="Ariel Avshalom" userId="ad20b999a1aae67d" providerId="LiveId" clId="{7235B4A5-1970-47C0-9644-13B3CA4CADD7}" dt="2020-08-30T20:57:55.583" v="1877" actId="26606"/>
          <ac:spMkLst>
            <pc:docMk/>
            <pc:sldMk cId="3245468742" sldId="279"/>
            <ac:spMk id="33" creationId="{686AE1F6-8D66-4588-9FED-2AEFE6391862}"/>
          </ac:spMkLst>
        </pc:spChg>
        <pc:spChg chg="add del">
          <ac:chgData name="Ariel Avshalom" userId="ad20b999a1aae67d" providerId="LiveId" clId="{7235B4A5-1970-47C0-9644-13B3CA4CADD7}" dt="2020-08-30T20:58:01.040" v="1879" actId="26606"/>
          <ac:spMkLst>
            <pc:docMk/>
            <pc:sldMk cId="3245468742" sldId="279"/>
            <ac:spMk id="37" creationId="{1D63C574-BFD2-41A1-A567-B0C3CC7FDD4F}"/>
          </ac:spMkLst>
        </pc:spChg>
        <pc:spChg chg="add del">
          <ac:chgData name="Ariel Avshalom" userId="ad20b999a1aae67d" providerId="LiveId" clId="{7235B4A5-1970-47C0-9644-13B3CA4CADD7}" dt="2020-08-30T20:58:01.040" v="1879" actId="26606"/>
          <ac:spMkLst>
            <pc:docMk/>
            <pc:sldMk cId="3245468742" sldId="279"/>
            <ac:spMk id="38" creationId="{E2A46BAB-8C31-42B2-90E8-B26DD3E81D37}"/>
          </ac:spMkLst>
        </pc:spChg>
        <pc:spChg chg="add del">
          <ac:chgData name="Ariel Avshalom" userId="ad20b999a1aae67d" providerId="LiveId" clId="{7235B4A5-1970-47C0-9644-13B3CA4CADD7}" dt="2020-08-30T20:58:02.145" v="1881" actId="26606"/>
          <ac:spMkLst>
            <pc:docMk/>
            <pc:sldMk cId="3245468742" sldId="279"/>
            <ac:spMk id="43" creationId="{07E773EB-1EC1-4E49-9DE2-E6F460497242}"/>
          </ac:spMkLst>
        </pc:spChg>
        <pc:spChg chg="add mod">
          <ac:chgData name="Ariel Avshalom" userId="ad20b999a1aae67d" providerId="LiveId" clId="{7235B4A5-1970-47C0-9644-13B3CA4CADD7}" dt="2020-08-30T20:58:58.286" v="1893" actId="14100"/>
          <ac:spMkLst>
            <pc:docMk/>
            <pc:sldMk cId="3245468742" sldId="279"/>
            <ac:spMk id="46" creationId="{686AE1F6-8D66-4588-9FED-2AEFE6391862}"/>
          </ac:spMkLst>
        </pc:spChg>
        <pc:spChg chg="add del">
          <ac:chgData name="Ariel Avshalom" userId="ad20b999a1aae67d" providerId="LiveId" clId="{7235B4A5-1970-47C0-9644-13B3CA4CADD7}" dt="2020-08-30T20:58:27.687" v="1886" actId="26606"/>
          <ac:spMkLst>
            <pc:docMk/>
            <pc:sldMk cId="3245468742" sldId="279"/>
            <ac:spMk id="53" creationId="{3CD9DF72-87A3-404E-A828-84CBF11A8303}"/>
          </ac:spMkLst>
        </pc:spChg>
        <pc:spChg chg="add">
          <ac:chgData name="Ariel Avshalom" userId="ad20b999a1aae67d" providerId="LiveId" clId="{7235B4A5-1970-47C0-9644-13B3CA4CADD7}" dt="2020-08-30T20:58:27.698" v="1887" actId="26606"/>
          <ac:spMkLst>
            <pc:docMk/>
            <pc:sldMk cId="3245468742" sldId="279"/>
            <ac:spMk id="57" creationId="{AEDD7960-4866-4399-BEF6-DD1431AB4E34}"/>
          </ac:spMkLst>
        </pc:spChg>
        <pc:spChg chg="add">
          <ac:chgData name="Ariel Avshalom" userId="ad20b999a1aae67d" providerId="LiveId" clId="{7235B4A5-1970-47C0-9644-13B3CA4CADD7}" dt="2020-08-30T20:58:27.698" v="1887" actId="26606"/>
          <ac:spMkLst>
            <pc:docMk/>
            <pc:sldMk cId="3245468742" sldId="279"/>
            <ac:spMk id="58" creationId="{6B5E2835-4E47-45B3-9CFE-732FF7B05472}"/>
          </ac:spMkLst>
        </pc:spChg>
        <pc:spChg chg="add">
          <ac:chgData name="Ariel Avshalom" userId="ad20b999a1aae67d" providerId="LiveId" clId="{7235B4A5-1970-47C0-9644-13B3CA4CADD7}" dt="2020-08-30T20:58:27.698" v="1887" actId="26606"/>
          <ac:spMkLst>
            <pc:docMk/>
            <pc:sldMk cId="3245468742" sldId="279"/>
            <ac:spMk id="59" creationId="{55D4142C-5077-457F-A6AD-3FECFDB39685}"/>
          </ac:spMkLst>
        </pc:spChg>
        <pc:spChg chg="add">
          <ac:chgData name="Ariel Avshalom" userId="ad20b999a1aae67d" providerId="LiveId" clId="{7235B4A5-1970-47C0-9644-13B3CA4CADD7}" dt="2020-08-30T20:58:27.698" v="1887" actId="26606"/>
          <ac:spMkLst>
            <pc:docMk/>
            <pc:sldMk cId="3245468742" sldId="279"/>
            <ac:spMk id="60" creationId="{5B45AD5D-AA52-4F7B-9362-576A39AD9E09}"/>
          </ac:spMkLst>
        </pc:spChg>
        <pc:spChg chg="add">
          <ac:chgData name="Ariel Avshalom" userId="ad20b999a1aae67d" providerId="LiveId" clId="{7235B4A5-1970-47C0-9644-13B3CA4CADD7}" dt="2020-08-30T20:58:27.698" v="1887" actId="26606"/>
          <ac:spMkLst>
            <pc:docMk/>
            <pc:sldMk cId="3245468742" sldId="279"/>
            <ac:spMk id="61" creationId="{7A5F0580-5EE9-419F-96EE-B6529EF6E7D0}"/>
          </ac:spMkLst>
        </pc:spChg>
        <pc:grpChg chg="add del">
          <ac:chgData name="Ariel Avshalom" userId="ad20b999a1aae67d" providerId="LiveId" clId="{7235B4A5-1970-47C0-9644-13B3CA4CADD7}" dt="2020-08-30T20:57:48.417" v="1871" actId="26606"/>
          <ac:grpSpMkLst>
            <pc:docMk/>
            <pc:sldMk cId="3245468742" sldId="279"/>
            <ac:grpSpMk id="13" creationId="{B3F7A3C7-0737-4E57-B30E-8EEFE638B401}"/>
          </ac:grpSpMkLst>
        </pc:grpChg>
        <pc:grpChg chg="add del">
          <ac:chgData name="Ariel Avshalom" userId="ad20b999a1aae67d" providerId="LiveId" clId="{7235B4A5-1970-47C0-9644-13B3CA4CADD7}" dt="2020-08-30T20:57:48.417" v="1871" actId="26606"/>
          <ac:grpSpMkLst>
            <pc:docMk/>
            <pc:sldMk cId="3245468742" sldId="279"/>
            <ac:grpSpMk id="17" creationId="{43F5E015-E085-4624-B431-B42414448684}"/>
          </ac:grpSpMkLst>
        </pc:grpChg>
        <pc:grpChg chg="add del">
          <ac:chgData name="Ariel Avshalom" userId="ad20b999a1aae67d" providerId="LiveId" clId="{7235B4A5-1970-47C0-9644-13B3CA4CADD7}" dt="2020-08-30T20:58:01.040" v="1879" actId="26606"/>
          <ac:grpSpMkLst>
            <pc:docMk/>
            <pc:sldMk cId="3245468742" sldId="279"/>
            <ac:grpSpMk id="39" creationId="{B3F7A3C7-0737-4E57-B30E-8EEFE638B401}"/>
          </ac:grpSpMkLst>
        </pc:grpChg>
        <pc:grpChg chg="add del">
          <ac:chgData name="Ariel Avshalom" userId="ad20b999a1aae67d" providerId="LiveId" clId="{7235B4A5-1970-47C0-9644-13B3CA4CADD7}" dt="2020-08-30T20:58:01.040" v="1879" actId="26606"/>
          <ac:grpSpMkLst>
            <pc:docMk/>
            <pc:sldMk cId="3245468742" sldId="279"/>
            <ac:grpSpMk id="40" creationId="{43F5E015-E085-4624-B431-B42414448684}"/>
          </ac:grpSpMkLst>
        </pc:grpChg>
        <pc:graphicFrameChg chg="add del">
          <ac:chgData name="Ariel Avshalom" userId="ad20b999a1aae67d" providerId="LiveId" clId="{7235B4A5-1970-47C0-9644-13B3CA4CADD7}" dt="2020-08-30T20:57:48.417" v="1871" actId="26606"/>
          <ac:graphicFrameMkLst>
            <pc:docMk/>
            <pc:sldMk cId="3245468742" sldId="279"/>
            <ac:graphicFrameMk id="5" creationId="{70B79327-F4CE-4BC5-A0EF-F668F3AA44B3}"/>
          </ac:graphicFrameMkLst>
        </pc:graphicFrameChg>
        <pc:graphicFrameChg chg="add del">
          <ac:chgData name="Ariel Avshalom" userId="ad20b999a1aae67d" providerId="LiveId" clId="{7235B4A5-1970-47C0-9644-13B3CA4CADD7}" dt="2020-08-30T20:57:53.108" v="1875" actId="26606"/>
          <ac:graphicFrameMkLst>
            <pc:docMk/>
            <pc:sldMk cId="3245468742" sldId="279"/>
            <ac:graphicFrameMk id="31" creationId="{49C51F4E-5C3C-44C0-83E8-99B8E1DB5D00}"/>
          </ac:graphicFrameMkLst>
        </pc:graphicFrameChg>
        <pc:graphicFrameChg chg="add del">
          <ac:chgData name="Ariel Avshalom" userId="ad20b999a1aae67d" providerId="LiveId" clId="{7235B4A5-1970-47C0-9644-13B3CA4CADD7}" dt="2020-08-30T20:58:01.040" v="1879" actId="26606"/>
          <ac:graphicFrameMkLst>
            <pc:docMk/>
            <pc:sldMk cId="3245468742" sldId="279"/>
            <ac:graphicFrameMk id="41" creationId="{70B79327-F4CE-4BC5-A0EF-F668F3AA44B3}"/>
          </ac:graphicFrameMkLst>
        </pc:graphicFrameChg>
        <pc:graphicFrameChg chg="add del">
          <ac:chgData name="Ariel Avshalom" userId="ad20b999a1aae67d" providerId="LiveId" clId="{7235B4A5-1970-47C0-9644-13B3CA4CADD7}" dt="2020-08-30T20:58:02.145" v="1881" actId="26606"/>
          <ac:graphicFrameMkLst>
            <pc:docMk/>
            <pc:sldMk cId="3245468742" sldId="279"/>
            <ac:graphicFrameMk id="44" creationId="{49C51F4E-5C3C-44C0-83E8-99B8E1DB5D00}"/>
          </ac:graphicFrameMkLst>
        </pc:graphicFrameChg>
        <pc:picChg chg="add del">
          <ac:chgData name="Ariel Avshalom" userId="ad20b999a1aae67d" providerId="LiveId" clId="{7235B4A5-1970-47C0-9644-13B3CA4CADD7}" dt="2020-08-30T20:57:52.211" v="1873" actId="26606"/>
          <ac:picMkLst>
            <pc:docMk/>
            <pc:sldMk cId="3245468742" sldId="279"/>
            <ac:picMk id="27" creationId="{642E6E6A-D359-405A-90F5-79370357D19B}"/>
          </ac:picMkLst>
        </pc:picChg>
        <pc:picChg chg="add del">
          <ac:chgData name="Ariel Avshalom" userId="ad20b999a1aae67d" providerId="LiveId" clId="{7235B4A5-1970-47C0-9644-13B3CA4CADD7}" dt="2020-08-30T20:57:55.583" v="1877" actId="26606"/>
          <ac:picMkLst>
            <pc:docMk/>
            <pc:sldMk cId="3245468742" sldId="279"/>
            <ac:picMk id="34" creationId="{642E6E6A-D359-405A-90F5-79370357D19B}"/>
          </ac:picMkLst>
        </pc:picChg>
        <pc:picChg chg="add mod ord">
          <ac:chgData name="Ariel Avshalom" userId="ad20b999a1aae67d" providerId="LiveId" clId="{7235B4A5-1970-47C0-9644-13B3CA4CADD7}" dt="2020-08-30T20:58:27.698" v="1887" actId="26606"/>
          <ac:picMkLst>
            <pc:docMk/>
            <pc:sldMk cId="3245468742" sldId="279"/>
            <ac:picMk id="47" creationId="{642E6E6A-D359-405A-90F5-79370357D19B}"/>
          </ac:picMkLst>
        </pc:picChg>
        <pc:cxnChg chg="add del">
          <ac:chgData name="Ariel Avshalom" userId="ad20b999a1aae67d" providerId="LiveId" clId="{7235B4A5-1970-47C0-9644-13B3CA4CADD7}" dt="2020-08-30T20:57:52.211" v="1873" actId="26606"/>
          <ac:cxnSpMkLst>
            <pc:docMk/>
            <pc:sldMk cId="3245468742" sldId="279"/>
            <ac:cxnSpMk id="28" creationId="{A7F400EE-A8A5-48AF-B4D6-291B52C6F0B0}"/>
          </ac:cxnSpMkLst>
        </pc:cxnChg>
        <pc:cxnChg chg="add del">
          <ac:chgData name="Ariel Avshalom" userId="ad20b999a1aae67d" providerId="LiveId" clId="{7235B4A5-1970-47C0-9644-13B3CA4CADD7}" dt="2020-08-30T20:57:55.583" v="1877" actId="26606"/>
          <ac:cxnSpMkLst>
            <pc:docMk/>
            <pc:sldMk cId="3245468742" sldId="279"/>
            <ac:cxnSpMk id="35" creationId="{A7F400EE-A8A5-48AF-B4D6-291B52C6F0B0}"/>
          </ac:cxnSpMkLst>
        </pc:cxnChg>
        <pc:cxnChg chg="add del">
          <ac:chgData name="Ariel Avshalom" userId="ad20b999a1aae67d" providerId="LiveId" clId="{7235B4A5-1970-47C0-9644-13B3CA4CADD7}" dt="2020-08-30T20:58:27.698" v="1887" actId="26606"/>
          <ac:cxnSpMkLst>
            <pc:docMk/>
            <pc:sldMk cId="3245468742" sldId="279"/>
            <ac:cxnSpMk id="48" creationId="{A7F400EE-A8A5-48AF-B4D6-291B52C6F0B0}"/>
          </ac:cxnSpMkLst>
        </pc:cxnChg>
        <pc:cxnChg chg="add del">
          <ac:chgData name="Ariel Avshalom" userId="ad20b999a1aae67d" providerId="LiveId" clId="{7235B4A5-1970-47C0-9644-13B3CA4CADD7}" dt="2020-08-30T20:58:27.687" v="1886" actId="26606"/>
          <ac:cxnSpMkLst>
            <pc:docMk/>
            <pc:sldMk cId="3245468742" sldId="279"/>
            <ac:cxnSpMk id="55" creationId="{20E3A342-4D61-4E3F-AF90-1AB42AEB96CC}"/>
          </ac:cxnSpMkLst>
        </pc:cxn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svg"/><Relationship Id="rId1" Type="http://schemas.openxmlformats.org/officeDocument/2006/relationships/image" Target="../media/image30.png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openxmlformats.org/officeDocument/2006/relationships/image" Target="../media/image33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svg"/><Relationship Id="rId1" Type="http://schemas.openxmlformats.org/officeDocument/2006/relationships/image" Target="../media/image30.png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openxmlformats.org/officeDocument/2006/relationships/image" Target="../media/image3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2EA81B8-8264-4F4E-AD8A-A218D29E759E}" type="doc">
      <dgm:prSet loTypeId="urn:microsoft.com/office/officeart/2018/2/layout/IconLabelDescription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B5E969A5-E9FD-4A43-AAC3-5934B017AB6C}">
      <dgm:prSet custT="1"/>
      <dgm:spPr/>
      <dgm:t>
        <a:bodyPr/>
        <a:lstStyle/>
        <a:p>
          <a:pPr>
            <a:defRPr b="1"/>
          </a:pPr>
          <a:r>
            <a:rPr lang="en-US" sz="2400" dirty="0"/>
            <a:t>This is a challenging class where you’ll</a:t>
          </a:r>
        </a:p>
      </dgm:t>
    </dgm:pt>
    <dgm:pt modelId="{4E5940F2-E1EC-4F5F-8532-39A189FFFAE0}" type="parTrans" cxnId="{04A7F9AF-A41B-4823-AA1A-3B2017683AAB}">
      <dgm:prSet/>
      <dgm:spPr/>
      <dgm:t>
        <a:bodyPr/>
        <a:lstStyle/>
        <a:p>
          <a:endParaRPr lang="en-US" sz="3200"/>
        </a:p>
      </dgm:t>
    </dgm:pt>
    <dgm:pt modelId="{4EAA67D8-FDB4-4E00-B437-0A2467A97955}" type="sibTrans" cxnId="{04A7F9AF-A41B-4823-AA1A-3B2017683AAB}">
      <dgm:prSet/>
      <dgm:spPr/>
      <dgm:t>
        <a:bodyPr/>
        <a:lstStyle/>
        <a:p>
          <a:endParaRPr lang="en-US" sz="3200"/>
        </a:p>
      </dgm:t>
    </dgm:pt>
    <dgm:pt modelId="{1067809F-0376-4DBD-8F83-926F3B7C78D3}">
      <dgm:prSet custT="1"/>
      <dgm:spPr/>
      <dgm:t>
        <a:bodyPr/>
        <a:lstStyle/>
        <a:p>
          <a:r>
            <a:rPr lang="en-US" sz="1800" dirty="0"/>
            <a:t>Write a lot of proofs</a:t>
          </a:r>
        </a:p>
      </dgm:t>
    </dgm:pt>
    <dgm:pt modelId="{997F96D7-22BE-4F46-A115-0EFCE61D62B8}" type="parTrans" cxnId="{E1F27C56-A3B1-458F-92BF-09DE826A36B4}">
      <dgm:prSet/>
      <dgm:spPr/>
      <dgm:t>
        <a:bodyPr/>
        <a:lstStyle/>
        <a:p>
          <a:endParaRPr lang="en-US" sz="3200"/>
        </a:p>
      </dgm:t>
    </dgm:pt>
    <dgm:pt modelId="{4E0B2909-B5C8-4162-84F7-6407C863C91A}" type="sibTrans" cxnId="{E1F27C56-A3B1-458F-92BF-09DE826A36B4}">
      <dgm:prSet/>
      <dgm:spPr/>
      <dgm:t>
        <a:bodyPr/>
        <a:lstStyle/>
        <a:p>
          <a:endParaRPr lang="en-US" sz="3200"/>
        </a:p>
      </dgm:t>
    </dgm:pt>
    <dgm:pt modelId="{63AEA685-70EF-4A51-8DD4-6384E99F51B5}">
      <dgm:prSet custT="1"/>
      <dgm:spPr/>
      <dgm:t>
        <a:bodyPr/>
        <a:lstStyle/>
        <a:p>
          <a:r>
            <a:rPr lang="en-US" sz="1800" dirty="0"/>
            <a:t>Do a lot of boring problems that won’t apply anywhere else</a:t>
          </a:r>
        </a:p>
      </dgm:t>
    </dgm:pt>
    <dgm:pt modelId="{707D0217-869B-45B5-A696-72CC0E9377C4}" type="parTrans" cxnId="{137CE0D0-A906-44D7-A2D1-D6C21F585369}">
      <dgm:prSet/>
      <dgm:spPr/>
      <dgm:t>
        <a:bodyPr/>
        <a:lstStyle/>
        <a:p>
          <a:endParaRPr lang="en-US" sz="3200"/>
        </a:p>
      </dgm:t>
    </dgm:pt>
    <dgm:pt modelId="{884CAA28-95AC-443B-8633-BB1CBE29FE6F}" type="sibTrans" cxnId="{137CE0D0-A906-44D7-A2D1-D6C21F585369}">
      <dgm:prSet/>
      <dgm:spPr/>
      <dgm:t>
        <a:bodyPr/>
        <a:lstStyle/>
        <a:p>
          <a:endParaRPr lang="en-US" sz="3200"/>
        </a:p>
      </dgm:t>
    </dgm:pt>
    <dgm:pt modelId="{B0F907F1-0016-4DBD-A577-86FCACD13315}">
      <dgm:prSet custT="1"/>
      <dgm:spPr/>
      <dgm:t>
        <a:bodyPr/>
        <a:lstStyle/>
        <a:p>
          <a:r>
            <a:rPr lang="en-US" sz="1800"/>
            <a:t>Learn about what makes a computer tick (theoretically)</a:t>
          </a:r>
        </a:p>
      </dgm:t>
    </dgm:pt>
    <dgm:pt modelId="{5B228343-CAFB-4F53-AA5B-D1085EA20D36}" type="parTrans" cxnId="{1899F10C-532B-4186-AFBB-454C6FADD8FA}">
      <dgm:prSet/>
      <dgm:spPr/>
      <dgm:t>
        <a:bodyPr/>
        <a:lstStyle/>
        <a:p>
          <a:endParaRPr lang="en-US" sz="3200"/>
        </a:p>
      </dgm:t>
    </dgm:pt>
    <dgm:pt modelId="{43A0B8F2-B510-47A6-A648-3E93832A9026}" type="sibTrans" cxnId="{1899F10C-532B-4186-AFBB-454C6FADD8FA}">
      <dgm:prSet/>
      <dgm:spPr/>
      <dgm:t>
        <a:bodyPr/>
        <a:lstStyle/>
        <a:p>
          <a:endParaRPr lang="en-US" sz="3200"/>
        </a:p>
      </dgm:t>
    </dgm:pt>
    <dgm:pt modelId="{EF50ED01-DEEC-4ADE-8C7B-E9823FD9BC00}">
      <dgm:prSet custT="1"/>
      <dgm:spPr/>
      <dgm:t>
        <a:bodyPr/>
        <a:lstStyle/>
        <a:p>
          <a:r>
            <a:rPr lang="en-US" sz="1800"/>
            <a:t>Have some fun along the way</a:t>
          </a:r>
        </a:p>
      </dgm:t>
    </dgm:pt>
    <dgm:pt modelId="{C21A9C03-6174-446E-B711-766E8735F1E7}" type="parTrans" cxnId="{46B0FA06-1C63-41B5-AF58-EFF42BCA7E54}">
      <dgm:prSet/>
      <dgm:spPr/>
      <dgm:t>
        <a:bodyPr/>
        <a:lstStyle/>
        <a:p>
          <a:endParaRPr lang="en-US" sz="3200"/>
        </a:p>
      </dgm:t>
    </dgm:pt>
    <dgm:pt modelId="{1BC71280-D0A1-43BC-8C95-E8B8EF8D2069}" type="sibTrans" cxnId="{46B0FA06-1C63-41B5-AF58-EFF42BCA7E54}">
      <dgm:prSet/>
      <dgm:spPr/>
      <dgm:t>
        <a:bodyPr/>
        <a:lstStyle/>
        <a:p>
          <a:endParaRPr lang="en-US" sz="3200"/>
        </a:p>
      </dgm:t>
    </dgm:pt>
    <dgm:pt modelId="{CF0F729B-1E0B-478F-822A-0BCEBA1DAF1A}">
      <dgm:prSet custT="1"/>
      <dgm:spPr/>
      <dgm:t>
        <a:bodyPr/>
        <a:lstStyle/>
        <a:p>
          <a:r>
            <a:rPr lang="en-US" sz="1800"/>
            <a:t>I plan to stray from our book every once in a while</a:t>
          </a:r>
        </a:p>
      </dgm:t>
    </dgm:pt>
    <dgm:pt modelId="{57A618C4-AED3-4539-A6FA-5802C05DE748}" type="parTrans" cxnId="{DB21C0A9-6FAB-4B19-9B62-73D155C349E1}">
      <dgm:prSet/>
      <dgm:spPr/>
      <dgm:t>
        <a:bodyPr/>
        <a:lstStyle/>
        <a:p>
          <a:endParaRPr lang="en-US" sz="3200"/>
        </a:p>
      </dgm:t>
    </dgm:pt>
    <dgm:pt modelId="{DE23CF43-6A56-411B-A41F-4B70C2C025A3}" type="sibTrans" cxnId="{DB21C0A9-6FAB-4B19-9B62-73D155C349E1}">
      <dgm:prSet/>
      <dgm:spPr/>
      <dgm:t>
        <a:bodyPr/>
        <a:lstStyle/>
        <a:p>
          <a:endParaRPr lang="en-US" sz="3200"/>
        </a:p>
      </dgm:t>
    </dgm:pt>
    <dgm:pt modelId="{3FBFBAE3-94DE-4D10-BE71-AE31C77B8FCE}">
      <dgm:prSet custT="1"/>
      <dgm:spPr/>
      <dgm:t>
        <a:bodyPr/>
        <a:lstStyle/>
        <a:p>
          <a:pPr>
            <a:defRPr b="1"/>
          </a:pPr>
          <a:r>
            <a:rPr lang="en-US" sz="2400" dirty="0"/>
            <a:t>Seriously though, learning about why a computer works the way it works is important</a:t>
          </a:r>
        </a:p>
      </dgm:t>
    </dgm:pt>
    <dgm:pt modelId="{9F8E8511-8F08-485C-897D-779D00EFE2FC}" type="parTrans" cxnId="{98693666-5F29-4970-9B76-F89C9CE149B5}">
      <dgm:prSet/>
      <dgm:spPr/>
      <dgm:t>
        <a:bodyPr/>
        <a:lstStyle/>
        <a:p>
          <a:endParaRPr lang="en-US" sz="3200"/>
        </a:p>
      </dgm:t>
    </dgm:pt>
    <dgm:pt modelId="{7F7F6C28-55DC-4252-A72C-3FFABDB0349C}" type="sibTrans" cxnId="{98693666-5F29-4970-9B76-F89C9CE149B5}">
      <dgm:prSet/>
      <dgm:spPr/>
      <dgm:t>
        <a:bodyPr/>
        <a:lstStyle/>
        <a:p>
          <a:endParaRPr lang="en-US" sz="3200"/>
        </a:p>
      </dgm:t>
    </dgm:pt>
    <dgm:pt modelId="{FF55DB44-2F93-4B71-B4C6-5204E6D96886}">
      <dgm:prSet custT="1"/>
      <dgm:spPr/>
      <dgm:t>
        <a:bodyPr/>
        <a:lstStyle/>
        <a:p>
          <a:pPr>
            <a:defRPr b="1"/>
          </a:pPr>
          <a:r>
            <a:rPr lang="en-US" sz="2400"/>
            <a:t>Becoming mathematically mature (writing up proofs until you can do it in your sleep) is also very useful</a:t>
          </a:r>
        </a:p>
      </dgm:t>
    </dgm:pt>
    <dgm:pt modelId="{EB70CF00-6573-41B7-BF58-93D135068A4F}" type="parTrans" cxnId="{504C8DB6-19F7-467E-93D9-C6790D7B507F}">
      <dgm:prSet/>
      <dgm:spPr/>
      <dgm:t>
        <a:bodyPr/>
        <a:lstStyle/>
        <a:p>
          <a:endParaRPr lang="en-US" sz="3200"/>
        </a:p>
      </dgm:t>
    </dgm:pt>
    <dgm:pt modelId="{7B4A335F-714B-4A28-912D-5078841B1F77}" type="sibTrans" cxnId="{504C8DB6-19F7-467E-93D9-C6790D7B507F}">
      <dgm:prSet/>
      <dgm:spPr/>
      <dgm:t>
        <a:bodyPr/>
        <a:lstStyle/>
        <a:p>
          <a:endParaRPr lang="en-US" sz="3200"/>
        </a:p>
      </dgm:t>
    </dgm:pt>
    <dgm:pt modelId="{F2F8A344-B87B-41E2-88BE-847EE78F13DA}" type="pres">
      <dgm:prSet presAssocID="{22EA81B8-8264-4F4E-AD8A-A218D29E759E}" presName="root" presStyleCnt="0">
        <dgm:presLayoutVars>
          <dgm:dir/>
          <dgm:resizeHandles val="exact"/>
        </dgm:presLayoutVars>
      </dgm:prSet>
      <dgm:spPr/>
    </dgm:pt>
    <dgm:pt modelId="{A5C93A5A-54AD-4F82-AF31-C6FFADA3BA97}" type="pres">
      <dgm:prSet presAssocID="{B5E969A5-E9FD-4A43-AAC3-5934B017AB6C}" presName="compNode" presStyleCnt="0"/>
      <dgm:spPr/>
    </dgm:pt>
    <dgm:pt modelId="{2890E9BF-7CA3-47A4-AE0A-8D4CF2A7C384}" type="pres">
      <dgm:prSet presAssocID="{B5E969A5-E9FD-4A43-AAC3-5934B017AB6C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assroom"/>
        </a:ext>
      </dgm:extLst>
    </dgm:pt>
    <dgm:pt modelId="{390D26AD-8E06-4DAF-9A96-51B1CCE20AB0}" type="pres">
      <dgm:prSet presAssocID="{B5E969A5-E9FD-4A43-AAC3-5934B017AB6C}" presName="iconSpace" presStyleCnt="0"/>
      <dgm:spPr/>
    </dgm:pt>
    <dgm:pt modelId="{C72EB0E7-7198-4DEB-892F-B9729E9E9C4C}" type="pres">
      <dgm:prSet presAssocID="{B5E969A5-E9FD-4A43-AAC3-5934B017AB6C}" presName="parTx" presStyleLbl="revTx" presStyleIdx="0" presStyleCnt="6">
        <dgm:presLayoutVars>
          <dgm:chMax val="0"/>
          <dgm:chPref val="0"/>
        </dgm:presLayoutVars>
      </dgm:prSet>
      <dgm:spPr/>
    </dgm:pt>
    <dgm:pt modelId="{54C72749-FD39-4EB6-8BB1-3F22273EFE19}" type="pres">
      <dgm:prSet presAssocID="{B5E969A5-E9FD-4A43-AAC3-5934B017AB6C}" presName="txSpace" presStyleCnt="0"/>
      <dgm:spPr/>
    </dgm:pt>
    <dgm:pt modelId="{09023B0F-8C72-4A5B-9BAC-F4102A2061F2}" type="pres">
      <dgm:prSet presAssocID="{B5E969A5-E9FD-4A43-AAC3-5934B017AB6C}" presName="desTx" presStyleLbl="revTx" presStyleIdx="1" presStyleCnt="6">
        <dgm:presLayoutVars/>
      </dgm:prSet>
      <dgm:spPr/>
    </dgm:pt>
    <dgm:pt modelId="{3BC4B43D-0A7B-4591-A6CC-8E284CA2E912}" type="pres">
      <dgm:prSet presAssocID="{4EAA67D8-FDB4-4E00-B437-0A2467A97955}" presName="sibTrans" presStyleCnt="0"/>
      <dgm:spPr/>
    </dgm:pt>
    <dgm:pt modelId="{3809D23C-6142-49D3-8AB1-18F2620C79BC}" type="pres">
      <dgm:prSet presAssocID="{3FBFBAE3-94DE-4D10-BE71-AE31C77B8FCE}" presName="compNode" presStyleCnt="0"/>
      <dgm:spPr/>
    </dgm:pt>
    <dgm:pt modelId="{A9711AC0-6CE0-45B6-8BB1-AB3384B0FE1F}" type="pres">
      <dgm:prSet presAssocID="{3FBFBAE3-94DE-4D10-BE71-AE31C77B8FCE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340BA418-2DA7-4996-9472-627C27680953}" type="pres">
      <dgm:prSet presAssocID="{3FBFBAE3-94DE-4D10-BE71-AE31C77B8FCE}" presName="iconSpace" presStyleCnt="0"/>
      <dgm:spPr/>
    </dgm:pt>
    <dgm:pt modelId="{FC03329D-51E3-4CBA-B256-9DBC7B751BDC}" type="pres">
      <dgm:prSet presAssocID="{3FBFBAE3-94DE-4D10-BE71-AE31C77B8FCE}" presName="parTx" presStyleLbl="revTx" presStyleIdx="2" presStyleCnt="6">
        <dgm:presLayoutVars>
          <dgm:chMax val="0"/>
          <dgm:chPref val="0"/>
        </dgm:presLayoutVars>
      </dgm:prSet>
      <dgm:spPr/>
    </dgm:pt>
    <dgm:pt modelId="{9A80DD24-36C0-4866-A74F-0D0F1122094B}" type="pres">
      <dgm:prSet presAssocID="{3FBFBAE3-94DE-4D10-BE71-AE31C77B8FCE}" presName="txSpace" presStyleCnt="0"/>
      <dgm:spPr/>
    </dgm:pt>
    <dgm:pt modelId="{572992F4-FE20-4B42-9C46-2B4C0879932C}" type="pres">
      <dgm:prSet presAssocID="{3FBFBAE3-94DE-4D10-BE71-AE31C77B8FCE}" presName="desTx" presStyleLbl="revTx" presStyleIdx="3" presStyleCnt="6">
        <dgm:presLayoutVars/>
      </dgm:prSet>
      <dgm:spPr/>
    </dgm:pt>
    <dgm:pt modelId="{014637C5-9B9B-4F3E-952A-4812301364E7}" type="pres">
      <dgm:prSet presAssocID="{7F7F6C28-55DC-4252-A72C-3FFABDB0349C}" presName="sibTrans" presStyleCnt="0"/>
      <dgm:spPr/>
    </dgm:pt>
    <dgm:pt modelId="{297A42B8-360D-4605-BB5E-79597CC9B8B9}" type="pres">
      <dgm:prSet presAssocID="{FF55DB44-2F93-4B71-B4C6-5204E6D96886}" presName="compNode" presStyleCnt="0"/>
      <dgm:spPr/>
    </dgm:pt>
    <dgm:pt modelId="{B3C8110F-D9EE-46F7-82BF-E8AFE15C2563}" type="pres">
      <dgm:prSet presAssocID="{FF55DB44-2F93-4B71-B4C6-5204E6D96886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encil"/>
        </a:ext>
      </dgm:extLst>
    </dgm:pt>
    <dgm:pt modelId="{93B4F06F-88C4-447B-973C-482EA7FCC8B9}" type="pres">
      <dgm:prSet presAssocID="{FF55DB44-2F93-4B71-B4C6-5204E6D96886}" presName="iconSpace" presStyleCnt="0"/>
      <dgm:spPr/>
    </dgm:pt>
    <dgm:pt modelId="{9006ABBA-2B05-4AD1-96FC-14EEC5CB3EAE}" type="pres">
      <dgm:prSet presAssocID="{FF55DB44-2F93-4B71-B4C6-5204E6D96886}" presName="parTx" presStyleLbl="revTx" presStyleIdx="4" presStyleCnt="6">
        <dgm:presLayoutVars>
          <dgm:chMax val="0"/>
          <dgm:chPref val="0"/>
        </dgm:presLayoutVars>
      </dgm:prSet>
      <dgm:spPr/>
    </dgm:pt>
    <dgm:pt modelId="{7EBE240E-5FBC-45AD-94AC-43E0B7CF8CAB}" type="pres">
      <dgm:prSet presAssocID="{FF55DB44-2F93-4B71-B4C6-5204E6D96886}" presName="txSpace" presStyleCnt="0"/>
      <dgm:spPr/>
    </dgm:pt>
    <dgm:pt modelId="{1AA2172A-2546-4839-BA47-6BE1B71B4709}" type="pres">
      <dgm:prSet presAssocID="{FF55DB44-2F93-4B71-B4C6-5204E6D96886}" presName="desTx" presStyleLbl="revTx" presStyleIdx="5" presStyleCnt="6">
        <dgm:presLayoutVars/>
      </dgm:prSet>
      <dgm:spPr/>
    </dgm:pt>
  </dgm:ptLst>
  <dgm:cxnLst>
    <dgm:cxn modelId="{00C17606-8EA8-498A-B61D-789E83842849}" type="presOf" srcId="{B0F907F1-0016-4DBD-A577-86FCACD13315}" destId="{09023B0F-8C72-4A5B-9BAC-F4102A2061F2}" srcOrd="0" destOrd="2" presId="urn:microsoft.com/office/officeart/2018/2/layout/IconLabelDescriptionList"/>
    <dgm:cxn modelId="{46B0FA06-1C63-41B5-AF58-EFF42BCA7E54}" srcId="{B5E969A5-E9FD-4A43-AAC3-5934B017AB6C}" destId="{EF50ED01-DEEC-4ADE-8C7B-E9823FD9BC00}" srcOrd="3" destOrd="0" parTransId="{C21A9C03-6174-446E-B711-766E8735F1E7}" sibTransId="{1BC71280-D0A1-43BC-8C95-E8B8EF8D2069}"/>
    <dgm:cxn modelId="{1899F10C-532B-4186-AFBB-454C6FADD8FA}" srcId="{B5E969A5-E9FD-4A43-AAC3-5934B017AB6C}" destId="{B0F907F1-0016-4DBD-A577-86FCACD13315}" srcOrd="2" destOrd="0" parTransId="{5B228343-CAFB-4F53-AA5B-D1085EA20D36}" sibTransId="{43A0B8F2-B510-47A6-A648-3E93832A9026}"/>
    <dgm:cxn modelId="{24AA4F5E-EF74-4F3B-B87D-248F63394D6C}" type="presOf" srcId="{EF50ED01-DEEC-4ADE-8C7B-E9823FD9BC00}" destId="{09023B0F-8C72-4A5B-9BAC-F4102A2061F2}" srcOrd="0" destOrd="3" presId="urn:microsoft.com/office/officeart/2018/2/layout/IconLabelDescriptionList"/>
    <dgm:cxn modelId="{98693666-5F29-4970-9B76-F89C9CE149B5}" srcId="{22EA81B8-8264-4F4E-AD8A-A218D29E759E}" destId="{3FBFBAE3-94DE-4D10-BE71-AE31C77B8FCE}" srcOrd="1" destOrd="0" parTransId="{9F8E8511-8F08-485C-897D-779D00EFE2FC}" sibTransId="{7F7F6C28-55DC-4252-A72C-3FFABDB0349C}"/>
    <dgm:cxn modelId="{C1BE3167-5287-48A7-B6F4-6CF7D856525C}" type="presOf" srcId="{B5E969A5-E9FD-4A43-AAC3-5934B017AB6C}" destId="{C72EB0E7-7198-4DEB-892F-B9729E9E9C4C}" srcOrd="0" destOrd="0" presId="urn:microsoft.com/office/officeart/2018/2/layout/IconLabelDescriptionList"/>
    <dgm:cxn modelId="{F6EECB71-E6DA-4743-80B3-E69150306D57}" type="presOf" srcId="{63AEA685-70EF-4A51-8DD4-6384E99F51B5}" destId="{09023B0F-8C72-4A5B-9BAC-F4102A2061F2}" srcOrd="0" destOrd="1" presId="urn:microsoft.com/office/officeart/2018/2/layout/IconLabelDescriptionList"/>
    <dgm:cxn modelId="{E1F27C56-A3B1-458F-92BF-09DE826A36B4}" srcId="{B5E969A5-E9FD-4A43-AAC3-5934B017AB6C}" destId="{1067809F-0376-4DBD-8F83-926F3B7C78D3}" srcOrd="0" destOrd="0" parTransId="{997F96D7-22BE-4F46-A115-0EFCE61D62B8}" sibTransId="{4E0B2909-B5C8-4162-84F7-6407C863C91A}"/>
    <dgm:cxn modelId="{4DBEF59A-42EE-40FF-9E27-C556F451226E}" type="presOf" srcId="{3FBFBAE3-94DE-4D10-BE71-AE31C77B8FCE}" destId="{FC03329D-51E3-4CBA-B256-9DBC7B751BDC}" srcOrd="0" destOrd="0" presId="urn:microsoft.com/office/officeart/2018/2/layout/IconLabelDescriptionList"/>
    <dgm:cxn modelId="{D7C4979C-2861-49DD-A490-1CEFC06B1011}" type="presOf" srcId="{FF55DB44-2F93-4B71-B4C6-5204E6D96886}" destId="{9006ABBA-2B05-4AD1-96FC-14EEC5CB3EAE}" srcOrd="0" destOrd="0" presId="urn:microsoft.com/office/officeart/2018/2/layout/IconLabelDescriptionList"/>
    <dgm:cxn modelId="{DB21C0A9-6FAB-4B19-9B62-73D155C349E1}" srcId="{EF50ED01-DEEC-4ADE-8C7B-E9823FD9BC00}" destId="{CF0F729B-1E0B-478F-822A-0BCEBA1DAF1A}" srcOrd="0" destOrd="0" parTransId="{57A618C4-AED3-4539-A6FA-5802C05DE748}" sibTransId="{DE23CF43-6A56-411B-A41F-4B70C2C025A3}"/>
    <dgm:cxn modelId="{04A7F9AF-A41B-4823-AA1A-3B2017683AAB}" srcId="{22EA81B8-8264-4F4E-AD8A-A218D29E759E}" destId="{B5E969A5-E9FD-4A43-AAC3-5934B017AB6C}" srcOrd="0" destOrd="0" parTransId="{4E5940F2-E1EC-4F5F-8532-39A189FFFAE0}" sibTransId="{4EAA67D8-FDB4-4E00-B437-0A2467A97955}"/>
    <dgm:cxn modelId="{504C8DB6-19F7-467E-93D9-C6790D7B507F}" srcId="{22EA81B8-8264-4F4E-AD8A-A218D29E759E}" destId="{FF55DB44-2F93-4B71-B4C6-5204E6D96886}" srcOrd="2" destOrd="0" parTransId="{EB70CF00-6573-41B7-BF58-93D135068A4F}" sibTransId="{7B4A335F-714B-4A28-912D-5078841B1F77}"/>
    <dgm:cxn modelId="{7110ACC2-C2E0-46F9-8E4B-9CEFF1D5D1F2}" type="presOf" srcId="{1067809F-0376-4DBD-8F83-926F3B7C78D3}" destId="{09023B0F-8C72-4A5B-9BAC-F4102A2061F2}" srcOrd="0" destOrd="0" presId="urn:microsoft.com/office/officeart/2018/2/layout/IconLabelDescriptionList"/>
    <dgm:cxn modelId="{137CE0D0-A906-44D7-A2D1-D6C21F585369}" srcId="{B5E969A5-E9FD-4A43-AAC3-5934B017AB6C}" destId="{63AEA685-70EF-4A51-8DD4-6384E99F51B5}" srcOrd="1" destOrd="0" parTransId="{707D0217-869B-45B5-A696-72CC0E9377C4}" sibTransId="{884CAA28-95AC-443B-8633-BB1CBE29FE6F}"/>
    <dgm:cxn modelId="{0D4F0DF0-745C-4751-A6E9-AB47F69199F1}" type="presOf" srcId="{CF0F729B-1E0B-478F-822A-0BCEBA1DAF1A}" destId="{09023B0F-8C72-4A5B-9BAC-F4102A2061F2}" srcOrd="0" destOrd="4" presId="urn:microsoft.com/office/officeart/2018/2/layout/IconLabelDescriptionList"/>
    <dgm:cxn modelId="{7E84BCFC-2721-4C16-8D37-B25FB3370529}" type="presOf" srcId="{22EA81B8-8264-4F4E-AD8A-A218D29E759E}" destId="{F2F8A344-B87B-41E2-88BE-847EE78F13DA}" srcOrd="0" destOrd="0" presId="urn:microsoft.com/office/officeart/2018/2/layout/IconLabelDescriptionList"/>
    <dgm:cxn modelId="{6B2DF42E-BE30-4BB9-8074-85F96CD69975}" type="presParOf" srcId="{F2F8A344-B87B-41E2-88BE-847EE78F13DA}" destId="{A5C93A5A-54AD-4F82-AF31-C6FFADA3BA97}" srcOrd="0" destOrd="0" presId="urn:microsoft.com/office/officeart/2018/2/layout/IconLabelDescriptionList"/>
    <dgm:cxn modelId="{086AFCEE-0A4C-4084-B71E-58B1139DBEAB}" type="presParOf" srcId="{A5C93A5A-54AD-4F82-AF31-C6FFADA3BA97}" destId="{2890E9BF-7CA3-47A4-AE0A-8D4CF2A7C384}" srcOrd="0" destOrd="0" presId="urn:microsoft.com/office/officeart/2018/2/layout/IconLabelDescriptionList"/>
    <dgm:cxn modelId="{3715A5A0-329F-4308-AB4C-B7DDBBA35849}" type="presParOf" srcId="{A5C93A5A-54AD-4F82-AF31-C6FFADA3BA97}" destId="{390D26AD-8E06-4DAF-9A96-51B1CCE20AB0}" srcOrd="1" destOrd="0" presId="urn:microsoft.com/office/officeart/2018/2/layout/IconLabelDescriptionList"/>
    <dgm:cxn modelId="{4CA30C87-F32F-4472-B49F-228BBAC84E2D}" type="presParOf" srcId="{A5C93A5A-54AD-4F82-AF31-C6FFADA3BA97}" destId="{C72EB0E7-7198-4DEB-892F-B9729E9E9C4C}" srcOrd="2" destOrd="0" presId="urn:microsoft.com/office/officeart/2018/2/layout/IconLabelDescriptionList"/>
    <dgm:cxn modelId="{DA823315-F4CD-475D-85F6-F4DC9DB37C86}" type="presParOf" srcId="{A5C93A5A-54AD-4F82-AF31-C6FFADA3BA97}" destId="{54C72749-FD39-4EB6-8BB1-3F22273EFE19}" srcOrd="3" destOrd="0" presId="urn:microsoft.com/office/officeart/2018/2/layout/IconLabelDescriptionList"/>
    <dgm:cxn modelId="{92AF6BF2-3FF0-471A-87EC-B72755EE8C50}" type="presParOf" srcId="{A5C93A5A-54AD-4F82-AF31-C6FFADA3BA97}" destId="{09023B0F-8C72-4A5B-9BAC-F4102A2061F2}" srcOrd="4" destOrd="0" presId="urn:microsoft.com/office/officeart/2018/2/layout/IconLabelDescriptionList"/>
    <dgm:cxn modelId="{20B5A085-4EE0-40B4-B70F-82BEFB430585}" type="presParOf" srcId="{F2F8A344-B87B-41E2-88BE-847EE78F13DA}" destId="{3BC4B43D-0A7B-4591-A6CC-8E284CA2E912}" srcOrd="1" destOrd="0" presId="urn:microsoft.com/office/officeart/2018/2/layout/IconLabelDescriptionList"/>
    <dgm:cxn modelId="{5B11091D-DA2F-4AC4-841A-0CCC6C4E3DAE}" type="presParOf" srcId="{F2F8A344-B87B-41E2-88BE-847EE78F13DA}" destId="{3809D23C-6142-49D3-8AB1-18F2620C79BC}" srcOrd="2" destOrd="0" presId="urn:microsoft.com/office/officeart/2018/2/layout/IconLabelDescriptionList"/>
    <dgm:cxn modelId="{AF29DA9C-D0E1-4011-820A-4A29674CF560}" type="presParOf" srcId="{3809D23C-6142-49D3-8AB1-18F2620C79BC}" destId="{A9711AC0-6CE0-45B6-8BB1-AB3384B0FE1F}" srcOrd="0" destOrd="0" presId="urn:microsoft.com/office/officeart/2018/2/layout/IconLabelDescriptionList"/>
    <dgm:cxn modelId="{B86ED4FE-478A-44FA-9855-16E509B901AD}" type="presParOf" srcId="{3809D23C-6142-49D3-8AB1-18F2620C79BC}" destId="{340BA418-2DA7-4996-9472-627C27680953}" srcOrd="1" destOrd="0" presId="urn:microsoft.com/office/officeart/2018/2/layout/IconLabelDescriptionList"/>
    <dgm:cxn modelId="{74A6B075-7DE7-4F9E-B85F-BFF91FEC3D27}" type="presParOf" srcId="{3809D23C-6142-49D3-8AB1-18F2620C79BC}" destId="{FC03329D-51E3-4CBA-B256-9DBC7B751BDC}" srcOrd="2" destOrd="0" presId="urn:microsoft.com/office/officeart/2018/2/layout/IconLabelDescriptionList"/>
    <dgm:cxn modelId="{11B4CC72-386D-46ED-9E7D-E27390BF7F4B}" type="presParOf" srcId="{3809D23C-6142-49D3-8AB1-18F2620C79BC}" destId="{9A80DD24-36C0-4866-A74F-0D0F1122094B}" srcOrd="3" destOrd="0" presId="urn:microsoft.com/office/officeart/2018/2/layout/IconLabelDescriptionList"/>
    <dgm:cxn modelId="{5FCFA4FF-CD2A-4B2E-8ADD-8B47DA5A4978}" type="presParOf" srcId="{3809D23C-6142-49D3-8AB1-18F2620C79BC}" destId="{572992F4-FE20-4B42-9C46-2B4C0879932C}" srcOrd="4" destOrd="0" presId="urn:microsoft.com/office/officeart/2018/2/layout/IconLabelDescriptionList"/>
    <dgm:cxn modelId="{492B59EE-0BC3-4C8A-8569-6E17804B161E}" type="presParOf" srcId="{F2F8A344-B87B-41E2-88BE-847EE78F13DA}" destId="{014637C5-9B9B-4F3E-952A-4812301364E7}" srcOrd="3" destOrd="0" presId="urn:microsoft.com/office/officeart/2018/2/layout/IconLabelDescriptionList"/>
    <dgm:cxn modelId="{D1D84CC9-620C-41DE-A631-1646D327549C}" type="presParOf" srcId="{F2F8A344-B87B-41E2-88BE-847EE78F13DA}" destId="{297A42B8-360D-4605-BB5E-79597CC9B8B9}" srcOrd="4" destOrd="0" presId="urn:microsoft.com/office/officeart/2018/2/layout/IconLabelDescriptionList"/>
    <dgm:cxn modelId="{5D373614-1DC8-4BF5-AC4F-A03EE6BBA95D}" type="presParOf" srcId="{297A42B8-360D-4605-BB5E-79597CC9B8B9}" destId="{B3C8110F-D9EE-46F7-82BF-E8AFE15C2563}" srcOrd="0" destOrd="0" presId="urn:microsoft.com/office/officeart/2018/2/layout/IconLabelDescriptionList"/>
    <dgm:cxn modelId="{C3B12CB3-F894-4C74-A2E8-6FEB4B48C7DB}" type="presParOf" srcId="{297A42B8-360D-4605-BB5E-79597CC9B8B9}" destId="{93B4F06F-88C4-447B-973C-482EA7FCC8B9}" srcOrd="1" destOrd="0" presId="urn:microsoft.com/office/officeart/2018/2/layout/IconLabelDescriptionList"/>
    <dgm:cxn modelId="{FC8B4A51-A20E-495C-9BE2-0D311228842D}" type="presParOf" srcId="{297A42B8-360D-4605-BB5E-79597CC9B8B9}" destId="{9006ABBA-2B05-4AD1-96FC-14EEC5CB3EAE}" srcOrd="2" destOrd="0" presId="urn:microsoft.com/office/officeart/2018/2/layout/IconLabelDescriptionList"/>
    <dgm:cxn modelId="{F3C26174-7CD7-4B2B-ADF1-8D06B90E2D0C}" type="presParOf" srcId="{297A42B8-360D-4605-BB5E-79597CC9B8B9}" destId="{7EBE240E-5FBC-45AD-94AC-43E0B7CF8CAB}" srcOrd="3" destOrd="0" presId="urn:microsoft.com/office/officeart/2018/2/layout/IconLabelDescriptionList"/>
    <dgm:cxn modelId="{CFD6D39C-5E1F-474F-BC9A-EA5A1829A8CF}" type="presParOf" srcId="{297A42B8-360D-4605-BB5E-79597CC9B8B9}" destId="{1AA2172A-2546-4839-BA47-6BE1B71B4709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F08EBE1-C39B-4AF0-880B-90F95B8A2DB4}" type="doc">
      <dgm:prSet loTypeId="urn:microsoft.com/office/officeart/2005/8/layout/hierarchy3" loCatId="hierarchy" qsTypeId="urn:microsoft.com/office/officeart/2005/8/quickstyle/simple5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0B468A96-7DB7-4978-A38F-F8CCA45459AE}">
      <dgm:prSet/>
      <dgm:spPr/>
      <dgm:t>
        <a:bodyPr/>
        <a:lstStyle/>
        <a:p>
          <a:r>
            <a:rPr lang="en-US" dirty="0"/>
            <a:t>Humans went from drawing images of</a:t>
          </a:r>
        </a:p>
      </dgm:t>
    </dgm:pt>
    <dgm:pt modelId="{C053851F-8CD4-4D71-B35E-04290E6A46DC}" type="parTrans" cxnId="{EC3B49A3-5E10-4129-A329-AB2C46597DA5}">
      <dgm:prSet/>
      <dgm:spPr/>
      <dgm:t>
        <a:bodyPr/>
        <a:lstStyle/>
        <a:p>
          <a:endParaRPr lang="en-US"/>
        </a:p>
      </dgm:t>
    </dgm:pt>
    <dgm:pt modelId="{020A5388-BA7B-4F82-9306-A6BA3367FB8E}" type="sibTrans" cxnId="{EC3B49A3-5E10-4129-A329-AB2C46597DA5}">
      <dgm:prSet/>
      <dgm:spPr/>
      <dgm:t>
        <a:bodyPr/>
        <a:lstStyle/>
        <a:p>
          <a:endParaRPr lang="en-US"/>
        </a:p>
      </dgm:t>
    </dgm:pt>
    <dgm:pt modelId="{51F3B15C-3452-4A1C-9EFA-6E0FC6137904}">
      <dgm:prSet/>
      <dgm:spPr/>
      <dgm:t>
        <a:bodyPr/>
        <a:lstStyle/>
        <a:p>
          <a:r>
            <a:rPr lang="en-US" dirty="0"/>
            <a:t>Imagine what would have happened if that ancient human who thought to create words met a tragic end while heading to the patent office?</a:t>
          </a:r>
        </a:p>
      </dgm:t>
    </dgm:pt>
    <dgm:pt modelId="{2AF88D7D-8D33-4B02-9EEA-8665A66CAAD8}" type="parTrans" cxnId="{2CEB9B17-0636-4AF7-B7B6-8C7CB80027C5}">
      <dgm:prSet/>
      <dgm:spPr/>
      <dgm:t>
        <a:bodyPr/>
        <a:lstStyle/>
        <a:p>
          <a:endParaRPr lang="en-US"/>
        </a:p>
      </dgm:t>
    </dgm:pt>
    <dgm:pt modelId="{CD91882A-03AC-406F-BD8A-6CA34AC4285E}" type="sibTrans" cxnId="{2CEB9B17-0636-4AF7-B7B6-8C7CB80027C5}">
      <dgm:prSet/>
      <dgm:spPr/>
      <dgm:t>
        <a:bodyPr/>
        <a:lstStyle/>
        <a:p>
          <a:endParaRPr lang="en-US"/>
        </a:p>
      </dgm:t>
    </dgm:pt>
    <dgm:pt modelId="{5E7C2888-0105-49D4-BF48-A31A2B427912}">
      <dgm:prSet/>
      <dgm:spPr/>
      <dgm:t>
        <a:bodyPr/>
        <a:lstStyle/>
        <a:p>
          <a:r>
            <a:rPr lang="en-US" dirty="0"/>
            <a:t>birds and fish, arms and legs, pottery and tools</a:t>
          </a:r>
        </a:p>
      </dgm:t>
    </dgm:pt>
    <dgm:pt modelId="{23AA1830-6B2D-4535-ADC8-D40351B54AE8}" type="parTrans" cxnId="{0468E780-A836-4D74-AE67-1D01E4A354DE}">
      <dgm:prSet/>
      <dgm:spPr/>
      <dgm:t>
        <a:bodyPr/>
        <a:lstStyle/>
        <a:p>
          <a:endParaRPr lang="en-US"/>
        </a:p>
      </dgm:t>
    </dgm:pt>
    <dgm:pt modelId="{9DFAE614-2B4E-467E-92C2-63F0285FCFDD}" type="sibTrans" cxnId="{0468E780-A836-4D74-AE67-1D01E4A354DE}">
      <dgm:prSet/>
      <dgm:spPr/>
      <dgm:t>
        <a:bodyPr/>
        <a:lstStyle/>
        <a:p>
          <a:endParaRPr lang="en-US"/>
        </a:p>
      </dgm:t>
    </dgm:pt>
    <dgm:pt modelId="{5F18AEBC-51A7-4CBD-9ED1-80EAA227CA1B}">
      <dgm:prSet/>
      <dgm:spPr/>
      <dgm:t>
        <a:bodyPr/>
        <a:lstStyle/>
        <a:p>
          <a:r>
            <a:rPr lang="en-US" dirty="0"/>
            <a:t>to words based on letters</a:t>
          </a:r>
        </a:p>
      </dgm:t>
    </dgm:pt>
    <dgm:pt modelId="{CEB795DF-6414-436B-8D95-5BEBFD1B9E9A}" type="parTrans" cxnId="{0D352F84-7ABC-46B0-BDDC-3023784BAF6C}">
      <dgm:prSet/>
      <dgm:spPr/>
      <dgm:t>
        <a:bodyPr/>
        <a:lstStyle/>
        <a:p>
          <a:endParaRPr lang="en-US"/>
        </a:p>
      </dgm:t>
    </dgm:pt>
    <dgm:pt modelId="{DE0FAB22-801F-4A8A-B9BD-34E2302EDEC4}" type="sibTrans" cxnId="{0D352F84-7ABC-46B0-BDDC-3023784BAF6C}">
      <dgm:prSet/>
      <dgm:spPr/>
      <dgm:t>
        <a:bodyPr/>
        <a:lstStyle/>
        <a:p>
          <a:endParaRPr lang="en-US"/>
        </a:p>
      </dgm:t>
    </dgm:pt>
    <dgm:pt modelId="{4A568913-EBBB-4E92-A3CC-A4BA01008ED5}">
      <dgm:prSet/>
      <dgm:spPr/>
      <dgm:t>
        <a:bodyPr/>
        <a:lstStyle/>
        <a:p>
          <a:r>
            <a:rPr lang="en-US"/>
            <a:t>We’d be one sad species</a:t>
          </a:r>
          <a:endParaRPr lang="en-US" dirty="0"/>
        </a:p>
      </dgm:t>
    </dgm:pt>
    <dgm:pt modelId="{34349A1B-96CC-4186-AD9E-6E0D0EAAD967}" type="parTrans" cxnId="{7350968C-A5A0-4C64-8A38-72787E7E1F60}">
      <dgm:prSet/>
      <dgm:spPr/>
      <dgm:t>
        <a:bodyPr/>
        <a:lstStyle/>
        <a:p>
          <a:endParaRPr lang="en-US"/>
        </a:p>
      </dgm:t>
    </dgm:pt>
    <dgm:pt modelId="{90428B91-6561-431F-8B01-1F6B67192364}" type="sibTrans" cxnId="{7350968C-A5A0-4C64-8A38-72787E7E1F60}">
      <dgm:prSet/>
      <dgm:spPr/>
      <dgm:t>
        <a:bodyPr/>
        <a:lstStyle/>
        <a:p>
          <a:endParaRPr lang="en-US"/>
        </a:p>
      </dgm:t>
    </dgm:pt>
    <dgm:pt modelId="{5AA3DD07-94E4-4239-93C7-7A0D8985A775}" type="pres">
      <dgm:prSet presAssocID="{BF08EBE1-C39B-4AF0-880B-90F95B8A2DB4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AE14B51A-05B1-4977-A49E-B417600DFDA7}" type="pres">
      <dgm:prSet presAssocID="{0B468A96-7DB7-4978-A38F-F8CCA45459AE}" presName="root" presStyleCnt="0"/>
      <dgm:spPr/>
    </dgm:pt>
    <dgm:pt modelId="{9C246A6B-FA06-4642-94CC-6BB8B50E27C1}" type="pres">
      <dgm:prSet presAssocID="{0B468A96-7DB7-4978-A38F-F8CCA45459AE}" presName="rootComposite" presStyleCnt="0"/>
      <dgm:spPr/>
    </dgm:pt>
    <dgm:pt modelId="{A11656F8-4338-479A-BC05-912BFD4DBD5A}" type="pres">
      <dgm:prSet presAssocID="{0B468A96-7DB7-4978-A38F-F8CCA45459AE}" presName="rootText" presStyleLbl="node1" presStyleIdx="0" presStyleCnt="2"/>
      <dgm:spPr/>
    </dgm:pt>
    <dgm:pt modelId="{CFFAC5A0-191E-4FFD-9035-414604FDD7C9}" type="pres">
      <dgm:prSet presAssocID="{0B468A96-7DB7-4978-A38F-F8CCA45459AE}" presName="rootConnector" presStyleLbl="node1" presStyleIdx="0" presStyleCnt="2"/>
      <dgm:spPr/>
    </dgm:pt>
    <dgm:pt modelId="{D7B5064B-AD68-4ECD-86CB-3C6A61AE3EB5}" type="pres">
      <dgm:prSet presAssocID="{0B468A96-7DB7-4978-A38F-F8CCA45459AE}" presName="childShape" presStyleCnt="0"/>
      <dgm:spPr/>
    </dgm:pt>
    <dgm:pt modelId="{22D0F4C7-37D8-4FC6-801C-E7AF5AAA633B}" type="pres">
      <dgm:prSet presAssocID="{23AA1830-6B2D-4535-ADC8-D40351B54AE8}" presName="Name13" presStyleLbl="parChTrans1D2" presStyleIdx="0" presStyleCnt="3"/>
      <dgm:spPr/>
    </dgm:pt>
    <dgm:pt modelId="{A2DBDF38-775B-4542-AFBD-E34323290059}" type="pres">
      <dgm:prSet presAssocID="{5E7C2888-0105-49D4-BF48-A31A2B427912}" presName="childText" presStyleLbl="bgAcc1" presStyleIdx="0" presStyleCnt="3">
        <dgm:presLayoutVars>
          <dgm:bulletEnabled val="1"/>
        </dgm:presLayoutVars>
      </dgm:prSet>
      <dgm:spPr/>
    </dgm:pt>
    <dgm:pt modelId="{DC961591-ABBD-4925-ABEE-4B27A7653691}" type="pres">
      <dgm:prSet presAssocID="{CEB795DF-6414-436B-8D95-5BEBFD1B9E9A}" presName="Name13" presStyleLbl="parChTrans1D2" presStyleIdx="1" presStyleCnt="3"/>
      <dgm:spPr/>
    </dgm:pt>
    <dgm:pt modelId="{283AA041-CB70-4CEA-A331-59D4CA55D4A4}" type="pres">
      <dgm:prSet presAssocID="{5F18AEBC-51A7-4CBD-9ED1-80EAA227CA1B}" presName="childText" presStyleLbl="bgAcc1" presStyleIdx="1" presStyleCnt="3">
        <dgm:presLayoutVars>
          <dgm:bulletEnabled val="1"/>
        </dgm:presLayoutVars>
      </dgm:prSet>
      <dgm:spPr/>
    </dgm:pt>
    <dgm:pt modelId="{2633D9C9-993D-4645-9EFA-30415A91DE06}" type="pres">
      <dgm:prSet presAssocID="{51F3B15C-3452-4A1C-9EFA-6E0FC6137904}" presName="root" presStyleCnt="0"/>
      <dgm:spPr/>
    </dgm:pt>
    <dgm:pt modelId="{202B3045-084F-4567-841D-E9FF7546F075}" type="pres">
      <dgm:prSet presAssocID="{51F3B15C-3452-4A1C-9EFA-6E0FC6137904}" presName="rootComposite" presStyleCnt="0"/>
      <dgm:spPr/>
    </dgm:pt>
    <dgm:pt modelId="{995E0E66-7618-4C9B-9371-F91BBC86FE1B}" type="pres">
      <dgm:prSet presAssocID="{51F3B15C-3452-4A1C-9EFA-6E0FC6137904}" presName="rootText" presStyleLbl="node1" presStyleIdx="1" presStyleCnt="2"/>
      <dgm:spPr/>
    </dgm:pt>
    <dgm:pt modelId="{2C80BEBD-2DD0-44AC-A78C-B729B1F00E90}" type="pres">
      <dgm:prSet presAssocID="{51F3B15C-3452-4A1C-9EFA-6E0FC6137904}" presName="rootConnector" presStyleLbl="node1" presStyleIdx="1" presStyleCnt="2"/>
      <dgm:spPr/>
    </dgm:pt>
    <dgm:pt modelId="{9925AF62-C3B7-4FE1-813C-4799877873F9}" type="pres">
      <dgm:prSet presAssocID="{51F3B15C-3452-4A1C-9EFA-6E0FC6137904}" presName="childShape" presStyleCnt="0"/>
      <dgm:spPr/>
    </dgm:pt>
    <dgm:pt modelId="{564DA88B-6369-442A-BB2B-C5D834CC8843}" type="pres">
      <dgm:prSet presAssocID="{34349A1B-96CC-4186-AD9E-6E0D0EAAD967}" presName="Name13" presStyleLbl="parChTrans1D2" presStyleIdx="2" presStyleCnt="3"/>
      <dgm:spPr/>
    </dgm:pt>
    <dgm:pt modelId="{77097E5B-621E-43B2-8449-012E007DCB40}" type="pres">
      <dgm:prSet presAssocID="{4A568913-EBBB-4E92-A3CC-A4BA01008ED5}" presName="childText" presStyleLbl="bgAcc1" presStyleIdx="2" presStyleCnt="3">
        <dgm:presLayoutVars>
          <dgm:bulletEnabled val="1"/>
        </dgm:presLayoutVars>
      </dgm:prSet>
      <dgm:spPr/>
    </dgm:pt>
  </dgm:ptLst>
  <dgm:cxnLst>
    <dgm:cxn modelId="{FDEE1F10-F61B-4E64-AC99-5F6244AB8E09}" type="presOf" srcId="{CEB795DF-6414-436B-8D95-5BEBFD1B9E9A}" destId="{DC961591-ABBD-4925-ABEE-4B27A7653691}" srcOrd="0" destOrd="0" presId="urn:microsoft.com/office/officeart/2005/8/layout/hierarchy3"/>
    <dgm:cxn modelId="{2CEB9B17-0636-4AF7-B7B6-8C7CB80027C5}" srcId="{BF08EBE1-C39B-4AF0-880B-90F95B8A2DB4}" destId="{51F3B15C-3452-4A1C-9EFA-6E0FC6137904}" srcOrd="1" destOrd="0" parTransId="{2AF88D7D-8D33-4B02-9EEA-8665A66CAAD8}" sibTransId="{CD91882A-03AC-406F-BD8A-6CA34AC4285E}"/>
    <dgm:cxn modelId="{6FD1163A-C673-4598-A8E7-0916B1745C7E}" type="presOf" srcId="{5F18AEBC-51A7-4CBD-9ED1-80EAA227CA1B}" destId="{283AA041-CB70-4CEA-A331-59D4CA55D4A4}" srcOrd="0" destOrd="0" presId="urn:microsoft.com/office/officeart/2005/8/layout/hierarchy3"/>
    <dgm:cxn modelId="{C9D9153E-42C9-4A33-9F16-FC522F6B968E}" type="presOf" srcId="{BF08EBE1-C39B-4AF0-880B-90F95B8A2DB4}" destId="{5AA3DD07-94E4-4239-93C7-7A0D8985A775}" srcOrd="0" destOrd="0" presId="urn:microsoft.com/office/officeart/2005/8/layout/hierarchy3"/>
    <dgm:cxn modelId="{796FCD4D-3550-45DE-BD51-A4A36FC8E2A2}" type="presOf" srcId="{34349A1B-96CC-4186-AD9E-6E0D0EAAD967}" destId="{564DA88B-6369-442A-BB2B-C5D834CC8843}" srcOrd="0" destOrd="0" presId="urn:microsoft.com/office/officeart/2005/8/layout/hierarchy3"/>
    <dgm:cxn modelId="{D690844E-2D50-4D17-9521-A5A44FC516A2}" type="presOf" srcId="{0B468A96-7DB7-4978-A38F-F8CCA45459AE}" destId="{CFFAC5A0-191E-4FFD-9035-414604FDD7C9}" srcOrd="1" destOrd="0" presId="urn:microsoft.com/office/officeart/2005/8/layout/hierarchy3"/>
    <dgm:cxn modelId="{686C3351-E497-46A3-9E47-39A85E1742C1}" type="presOf" srcId="{5E7C2888-0105-49D4-BF48-A31A2B427912}" destId="{A2DBDF38-775B-4542-AFBD-E34323290059}" srcOrd="0" destOrd="0" presId="urn:microsoft.com/office/officeart/2005/8/layout/hierarchy3"/>
    <dgm:cxn modelId="{BE90B853-9744-4513-9AA8-D439A81CA1F5}" type="presOf" srcId="{4A568913-EBBB-4E92-A3CC-A4BA01008ED5}" destId="{77097E5B-621E-43B2-8449-012E007DCB40}" srcOrd="0" destOrd="0" presId="urn:microsoft.com/office/officeart/2005/8/layout/hierarchy3"/>
    <dgm:cxn modelId="{0468E780-A836-4D74-AE67-1D01E4A354DE}" srcId="{0B468A96-7DB7-4978-A38F-F8CCA45459AE}" destId="{5E7C2888-0105-49D4-BF48-A31A2B427912}" srcOrd="0" destOrd="0" parTransId="{23AA1830-6B2D-4535-ADC8-D40351B54AE8}" sibTransId="{9DFAE614-2B4E-467E-92C2-63F0285FCFDD}"/>
    <dgm:cxn modelId="{0D352F84-7ABC-46B0-BDDC-3023784BAF6C}" srcId="{0B468A96-7DB7-4978-A38F-F8CCA45459AE}" destId="{5F18AEBC-51A7-4CBD-9ED1-80EAA227CA1B}" srcOrd="1" destOrd="0" parTransId="{CEB795DF-6414-436B-8D95-5BEBFD1B9E9A}" sibTransId="{DE0FAB22-801F-4A8A-B9BD-34E2302EDEC4}"/>
    <dgm:cxn modelId="{7350968C-A5A0-4C64-8A38-72787E7E1F60}" srcId="{51F3B15C-3452-4A1C-9EFA-6E0FC6137904}" destId="{4A568913-EBBB-4E92-A3CC-A4BA01008ED5}" srcOrd="0" destOrd="0" parTransId="{34349A1B-96CC-4186-AD9E-6E0D0EAAD967}" sibTransId="{90428B91-6561-431F-8B01-1F6B67192364}"/>
    <dgm:cxn modelId="{25BEA492-6616-4416-A6AF-166808ECDBBA}" type="presOf" srcId="{51F3B15C-3452-4A1C-9EFA-6E0FC6137904}" destId="{995E0E66-7618-4C9B-9371-F91BBC86FE1B}" srcOrd="0" destOrd="0" presId="urn:microsoft.com/office/officeart/2005/8/layout/hierarchy3"/>
    <dgm:cxn modelId="{86D6939B-52E5-42E2-B0DB-D3076811A493}" type="presOf" srcId="{23AA1830-6B2D-4535-ADC8-D40351B54AE8}" destId="{22D0F4C7-37D8-4FC6-801C-E7AF5AAA633B}" srcOrd="0" destOrd="0" presId="urn:microsoft.com/office/officeart/2005/8/layout/hierarchy3"/>
    <dgm:cxn modelId="{EC3B49A3-5E10-4129-A329-AB2C46597DA5}" srcId="{BF08EBE1-C39B-4AF0-880B-90F95B8A2DB4}" destId="{0B468A96-7DB7-4978-A38F-F8CCA45459AE}" srcOrd="0" destOrd="0" parTransId="{C053851F-8CD4-4D71-B35E-04290E6A46DC}" sibTransId="{020A5388-BA7B-4F82-9306-A6BA3367FB8E}"/>
    <dgm:cxn modelId="{8AEA8FBC-151B-40FE-BB1B-FDCA4E20A642}" type="presOf" srcId="{0B468A96-7DB7-4978-A38F-F8CCA45459AE}" destId="{A11656F8-4338-479A-BC05-912BFD4DBD5A}" srcOrd="0" destOrd="0" presId="urn:microsoft.com/office/officeart/2005/8/layout/hierarchy3"/>
    <dgm:cxn modelId="{D3886BEC-D5D4-41AC-B94E-45E7A5809E25}" type="presOf" srcId="{51F3B15C-3452-4A1C-9EFA-6E0FC6137904}" destId="{2C80BEBD-2DD0-44AC-A78C-B729B1F00E90}" srcOrd="1" destOrd="0" presId="urn:microsoft.com/office/officeart/2005/8/layout/hierarchy3"/>
    <dgm:cxn modelId="{D3B04CBD-F936-480E-BA27-5EE642505F1E}" type="presParOf" srcId="{5AA3DD07-94E4-4239-93C7-7A0D8985A775}" destId="{AE14B51A-05B1-4977-A49E-B417600DFDA7}" srcOrd="0" destOrd="0" presId="urn:microsoft.com/office/officeart/2005/8/layout/hierarchy3"/>
    <dgm:cxn modelId="{FE0D8362-D583-4415-AAA3-03F51E00EAA7}" type="presParOf" srcId="{AE14B51A-05B1-4977-A49E-B417600DFDA7}" destId="{9C246A6B-FA06-4642-94CC-6BB8B50E27C1}" srcOrd="0" destOrd="0" presId="urn:microsoft.com/office/officeart/2005/8/layout/hierarchy3"/>
    <dgm:cxn modelId="{BCE99138-9A29-419A-9D98-A33A42B6C49C}" type="presParOf" srcId="{9C246A6B-FA06-4642-94CC-6BB8B50E27C1}" destId="{A11656F8-4338-479A-BC05-912BFD4DBD5A}" srcOrd="0" destOrd="0" presId="urn:microsoft.com/office/officeart/2005/8/layout/hierarchy3"/>
    <dgm:cxn modelId="{34ED4A71-F355-412C-BCC0-4546615B1D62}" type="presParOf" srcId="{9C246A6B-FA06-4642-94CC-6BB8B50E27C1}" destId="{CFFAC5A0-191E-4FFD-9035-414604FDD7C9}" srcOrd="1" destOrd="0" presId="urn:microsoft.com/office/officeart/2005/8/layout/hierarchy3"/>
    <dgm:cxn modelId="{70E79EBC-46B1-4ACC-AFAB-F31766D18722}" type="presParOf" srcId="{AE14B51A-05B1-4977-A49E-B417600DFDA7}" destId="{D7B5064B-AD68-4ECD-86CB-3C6A61AE3EB5}" srcOrd="1" destOrd="0" presId="urn:microsoft.com/office/officeart/2005/8/layout/hierarchy3"/>
    <dgm:cxn modelId="{143711BE-E473-44B7-ACCB-DC255C9AEBDA}" type="presParOf" srcId="{D7B5064B-AD68-4ECD-86CB-3C6A61AE3EB5}" destId="{22D0F4C7-37D8-4FC6-801C-E7AF5AAA633B}" srcOrd="0" destOrd="0" presId="urn:microsoft.com/office/officeart/2005/8/layout/hierarchy3"/>
    <dgm:cxn modelId="{6D7C44B2-D05F-44CF-985A-79BABECEBB5C}" type="presParOf" srcId="{D7B5064B-AD68-4ECD-86CB-3C6A61AE3EB5}" destId="{A2DBDF38-775B-4542-AFBD-E34323290059}" srcOrd="1" destOrd="0" presId="urn:microsoft.com/office/officeart/2005/8/layout/hierarchy3"/>
    <dgm:cxn modelId="{B41B404D-47FC-4A50-A763-FC0262C95C1E}" type="presParOf" srcId="{D7B5064B-AD68-4ECD-86CB-3C6A61AE3EB5}" destId="{DC961591-ABBD-4925-ABEE-4B27A7653691}" srcOrd="2" destOrd="0" presId="urn:microsoft.com/office/officeart/2005/8/layout/hierarchy3"/>
    <dgm:cxn modelId="{B0CD15E6-5A1A-4B53-B283-18A233CC0331}" type="presParOf" srcId="{D7B5064B-AD68-4ECD-86CB-3C6A61AE3EB5}" destId="{283AA041-CB70-4CEA-A331-59D4CA55D4A4}" srcOrd="3" destOrd="0" presId="urn:microsoft.com/office/officeart/2005/8/layout/hierarchy3"/>
    <dgm:cxn modelId="{7CEAC991-1AD4-4EB1-8868-C87E52383A32}" type="presParOf" srcId="{5AA3DD07-94E4-4239-93C7-7A0D8985A775}" destId="{2633D9C9-993D-4645-9EFA-30415A91DE06}" srcOrd="1" destOrd="0" presId="urn:microsoft.com/office/officeart/2005/8/layout/hierarchy3"/>
    <dgm:cxn modelId="{1B2C38AA-BF97-4A6D-97DA-E9EEFA10397A}" type="presParOf" srcId="{2633D9C9-993D-4645-9EFA-30415A91DE06}" destId="{202B3045-084F-4567-841D-E9FF7546F075}" srcOrd="0" destOrd="0" presId="urn:microsoft.com/office/officeart/2005/8/layout/hierarchy3"/>
    <dgm:cxn modelId="{964D6FA9-4600-4AAB-93B7-D12075537340}" type="presParOf" srcId="{202B3045-084F-4567-841D-E9FF7546F075}" destId="{995E0E66-7618-4C9B-9371-F91BBC86FE1B}" srcOrd="0" destOrd="0" presId="urn:microsoft.com/office/officeart/2005/8/layout/hierarchy3"/>
    <dgm:cxn modelId="{FD5BE33E-F7CA-4952-B3D8-D7EB6C69F644}" type="presParOf" srcId="{202B3045-084F-4567-841D-E9FF7546F075}" destId="{2C80BEBD-2DD0-44AC-A78C-B729B1F00E90}" srcOrd="1" destOrd="0" presId="urn:microsoft.com/office/officeart/2005/8/layout/hierarchy3"/>
    <dgm:cxn modelId="{C4260225-B317-429E-B396-E8FE56F30FAE}" type="presParOf" srcId="{2633D9C9-993D-4645-9EFA-30415A91DE06}" destId="{9925AF62-C3B7-4FE1-813C-4799877873F9}" srcOrd="1" destOrd="0" presId="urn:microsoft.com/office/officeart/2005/8/layout/hierarchy3"/>
    <dgm:cxn modelId="{58CCC438-AF32-494C-9F7D-CF52918FDBF4}" type="presParOf" srcId="{9925AF62-C3B7-4FE1-813C-4799877873F9}" destId="{564DA88B-6369-442A-BB2B-C5D834CC8843}" srcOrd="0" destOrd="0" presId="urn:microsoft.com/office/officeart/2005/8/layout/hierarchy3"/>
    <dgm:cxn modelId="{40BB1F5A-3CBE-4799-BB14-39F52A6A165F}" type="presParOf" srcId="{9925AF62-C3B7-4FE1-813C-4799877873F9}" destId="{77097E5B-621E-43B2-8449-012E007DCB40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6D5D86A-D51F-4C9A-8C3B-4D74F441E118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973BF5E9-BDDA-4CB8-BD1C-221E8E860046}">
      <dgm:prSet/>
      <dgm:spPr/>
      <dgm:t>
        <a:bodyPr/>
        <a:lstStyle/>
        <a:p>
          <a:r>
            <a:rPr lang="en-US"/>
            <a:t>5 + 5 = 10</a:t>
          </a:r>
        </a:p>
      </dgm:t>
    </dgm:pt>
    <dgm:pt modelId="{7C1C43E5-3D6C-495E-A06E-41DC43013FA9}" type="parTrans" cxnId="{EB0B9678-4483-4F18-B504-B6A0EC7FE4BA}">
      <dgm:prSet/>
      <dgm:spPr/>
      <dgm:t>
        <a:bodyPr/>
        <a:lstStyle/>
        <a:p>
          <a:endParaRPr lang="en-US"/>
        </a:p>
      </dgm:t>
    </dgm:pt>
    <dgm:pt modelId="{B9A8C4CB-8865-41A7-B7BF-26BB424438C3}" type="sibTrans" cxnId="{EB0B9678-4483-4F18-B504-B6A0EC7FE4BA}">
      <dgm:prSet/>
      <dgm:spPr/>
      <dgm:t>
        <a:bodyPr/>
        <a:lstStyle/>
        <a:p>
          <a:endParaRPr lang="en-US"/>
        </a:p>
      </dgm:t>
    </dgm:pt>
    <dgm:pt modelId="{797D3ACA-3BAC-4003-A056-74C5CDC646F7}">
      <dgm:prSet/>
      <dgm:spPr/>
      <dgm:t>
        <a:bodyPr/>
        <a:lstStyle/>
        <a:p>
          <a:r>
            <a:rPr lang="en-US" dirty="0"/>
            <a:t>Thinking about the above, its sort of like classes in programming, you create the method, namely addition and then you initiate an instance of it like 5 + 5 = 10</a:t>
          </a:r>
        </a:p>
      </dgm:t>
    </dgm:pt>
    <dgm:pt modelId="{5AC80FAA-46F4-46F8-A98C-2DE3EA470296}" type="parTrans" cxnId="{C086E864-E08E-4053-A7B2-445215525B49}">
      <dgm:prSet/>
      <dgm:spPr/>
      <dgm:t>
        <a:bodyPr/>
        <a:lstStyle/>
        <a:p>
          <a:endParaRPr lang="en-US"/>
        </a:p>
      </dgm:t>
    </dgm:pt>
    <dgm:pt modelId="{C21A1562-D342-4FA6-A360-92D474D24FA0}" type="sibTrans" cxnId="{C086E864-E08E-4053-A7B2-445215525B49}">
      <dgm:prSet/>
      <dgm:spPr/>
      <dgm:t>
        <a:bodyPr/>
        <a:lstStyle/>
        <a:p>
          <a:endParaRPr lang="en-US"/>
        </a:p>
      </dgm:t>
    </dgm:pt>
    <dgm:pt modelId="{F1241180-1138-49C3-8C24-4A075A702949}">
      <dgm:prSet/>
      <dgm:spPr/>
      <dgm:t>
        <a:bodyPr/>
        <a:lstStyle/>
        <a:p>
          <a:r>
            <a:rPr lang="en-US" dirty="0"/>
            <a:t>Later on in this class we’ll see how Turing Machines calculate something like addition</a:t>
          </a:r>
        </a:p>
      </dgm:t>
    </dgm:pt>
    <dgm:pt modelId="{610A224C-0A23-4D71-BAFC-8016FA1C53BA}" type="parTrans" cxnId="{0A1755A8-E880-428B-921F-432BBA57163F}">
      <dgm:prSet/>
      <dgm:spPr/>
      <dgm:t>
        <a:bodyPr/>
        <a:lstStyle/>
        <a:p>
          <a:endParaRPr lang="en-US"/>
        </a:p>
      </dgm:t>
    </dgm:pt>
    <dgm:pt modelId="{725BE9FE-ADCA-4416-83C4-0023A17B5F31}" type="sibTrans" cxnId="{0A1755A8-E880-428B-921F-432BBA57163F}">
      <dgm:prSet/>
      <dgm:spPr/>
      <dgm:t>
        <a:bodyPr/>
        <a:lstStyle/>
        <a:p>
          <a:endParaRPr lang="en-US"/>
        </a:p>
      </dgm:t>
    </dgm:pt>
    <dgm:pt modelId="{3CADDF10-DB09-49FF-83BA-0CB460CBC2E6}" type="pres">
      <dgm:prSet presAssocID="{A6D5D86A-D51F-4C9A-8C3B-4D74F441E118}" presName="root" presStyleCnt="0">
        <dgm:presLayoutVars>
          <dgm:dir/>
          <dgm:resizeHandles val="exact"/>
        </dgm:presLayoutVars>
      </dgm:prSet>
      <dgm:spPr/>
    </dgm:pt>
    <dgm:pt modelId="{D60532B4-C502-424B-9DE3-C1686A6FA310}" type="pres">
      <dgm:prSet presAssocID="{973BF5E9-BDDA-4CB8-BD1C-221E8E860046}" presName="compNode" presStyleCnt="0"/>
      <dgm:spPr/>
    </dgm:pt>
    <dgm:pt modelId="{2A27BEEC-6C32-49FC-8D09-DD5A3FAE5432}" type="pres">
      <dgm:prSet presAssocID="{973BF5E9-BDDA-4CB8-BD1C-221E8E860046}" presName="bgRect" presStyleLbl="bgShp" presStyleIdx="0" presStyleCnt="3"/>
      <dgm:spPr/>
    </dgm:pt>
    <dgm:pt modelId="{BA245C38-9429-4D15-9F27-B6CFEF4FC0F8}" type="pres">
      <dgm:prSet presAssocID="{973BF5E9-BDDA-4CB8-BD1C-221E8E860046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pple"/>
        </a:ext>
      </dgm:extLst>
    </dgm:pt>
    <dgm:pt modelId="{8F372A4D-ED4C-4A1D-A14F-BE654DB2FB44}" type="pres">
      <dgm:prSet presAssocID="{973BF5E9-BDDA-4CB8-BD1C-221E8E860046}" presName="spaceRect" presStyleCnt="0"/>
      <dgm:spPr/>
    </dgm:pt>
    <dgm:pt modelId="{4AE0BD2E-DD91-418F-A4E1-C27B7E389241}" type="pres">
      <dgm:prSet presAssocID="{973BF5E9-BDDA-4CB8-BD1C-221E8E860046}" presName="parTx" presStyleLbl="revTx" presStyleIdx="0" presStyleCnt="3">
        <dgm:presLayoutVars>
          <dgm:chMax val="0"/>
          <dgm:chPref val="0"/>
        </dgm:presLayoutVars>
      </dgm:prSet>
      <dgm:spPr/>
    </dgm:pt>
    <dgm:pt modelId="{7536F90C-BF98-4E00-843F-5A7A284DF183}" type="pres">
      <dgm:prSet presAssocID="{B9A8C4CB-8865-41A7-B7BF-26BB424438C3}" presName="sibTrans" presStyleCnt="0"/>
      <dgm:spPr/>
    </dgm:pt>
    <dgm:pt modelId="{767CC69A-4078-4FCE-ABDC-FE6462C8B6EA}" type="pres">
      <dgm:prSet presAssocID="{797D3ACA-3BAC-4003-A056-74C5CDC646F7}" presName="compNode" presStyleCnt="0"/>
      <dgm:spPr/>
    </dgm:pt>
    <dgm:pt modelId="{0F06CCBA-E0B5-447F-8ECA-452F3013922D}" type="pres">
      <dgm:prSet presAssocID="{797D3ACA-3BAC-4003-A056-74C5CDC646F7}" presName="bgRect" presStyleLbl="bgShp" presStyleIdx="1" presStyleCnt="3"/>
      <dgm:spPr/>
    </dgm:pt>
    <dgm:pt modelId="{CDF2FE38-D006-4B9C-A6B4-6AE03EAED386}" type="pres">
      <dgm:prSet presAssocID="{797D3ACA-3BAC-4003-A056-74C5CDC646F7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ght Bulb and Gear"/>
        </a:ext>
      </dgm:extLst>
    </dgm:pt>
    <dgm:pt modelId="{0B4950A9-8849-4C37-99DE-E7ACC4E9A8CF}" type="pres">
      <dgm:prSet presAssocID="{797D3ACA-3BAC-4003-A056-74C5CDC646F7}" presName="spaceRect" presStyleCnt="0"/>
      <dgm:spPr/>
    </dgm:pt>
    <dgm:pt modelId="{755C8736-38EB-4508-A8E2-81EA1950F04C}" type="pres">
      <dgm:prSet presAssocID="{797D3ACA-3BAC-4003-A056-74C5CDC646F7}" presName="parTx" presStyleLbl="revTx" presStyleIdx="1" presStyleCnt="3">
        <dgm:presLayoutVars>
          <dgm:chMax val="0"/>
          <dgm:chPref val="0"/>
        </dgm:presLayoutVars>
      </dgm:prSet>
      <dgm:spPr/>
    </dgm:pt>
    <dgm:pt modelId="{FBC386CE-DF59-49FB-8AE5-2895EAAFA890}" type="pres">
      <dgm:prSet presAssocID="{C21A1562-D342-4FA6-A360-92D474D24FA0}" presName="sibTrans" presStyleCnt="0"/>
      <dgm:spPr/>
    </dgm:pt>
    <dgm:pt modelId="{DBEABF26-188C-470F-B3F3-5A2EEA0E7C1C}" type="pres">
      <dgm:prSet presAssocID="{F1241180-1138-49C3-8C24-4A075A702949}" presName="compNode" presStyleCnt="0"/>
      <dgm:spPr/>
    </dgm:pt>
    <dgm:pt modelId="{CC5D98FE-E123-4F38-AD4C-6768ED23D6C1}" type="pres">
      <dgm:prSet presAssocID="{F1241180-1138-49C3-8C24-4A075A702949}" presName="bgRect" presStyleLbl="bgShp" presStyleIdx="2" presStyleCnt="3"/>
      <dgm:spPr/>
    </dgm:pt>
    <dgm:pt modelId="{D6AD9030-BF5D-4720-8FE2-643B6A2F3AF5}" type="pres">
      <dgm:prSet presAssocID="{F1241180-1138-49C3-8C24-4A075A702949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lculator"/>
        </a:ext>
      </dgm:extLst>
    </dgm:pt>
    <dgm:pt modelId="{2EAC8EE4-461C-4F77-B3AB-686ED37AE126}" type="pres">
      <dgm:prSet presAssocID="{F1241180-1138-49C3-8C24-4A075A702949}" presName="spaceRect" presStyleCnt="0"/>
      <dgm:spPr/>
    </dgm:pt>
    <dgm:pt modelId="{86B711AA-8037-453B-AFDF-246FED8B47C4}" type="pres">
      <dgm:prSet presAssocID="{F1241180-1138-49C3-8C24-4A075A702949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EB80101C-B9F5-491B-A34D-1389ADCEFB74}" type="presOf" srcId="{797D3ACA-3BAC-4003-A056-74C5CDC646F7}" destId="{755C8736-38EB-4508-A8E2-81EA1950F04C}" srcOrd="0" destOrd="0" presId="urn:microsoft.com/office/officeart/2018/2/layout/IconVerticalSolidList"/>
    <dgm:cxn modelId="{AC049444-9C2D-42C2-AA30-5351E42EA747}" type="presOf" srcId="{F1241180-1138-49C3-8C24-4A075A702949}" destId="{86B711AA-8037-453B-AFDF-246FED8B47C4}" srcOrd="0" destOrd="0" presId="urn:microsoft.com/office/officeart/2018/2/layout/IconVerticalSolidList"/>
    <dgm:cxn modelId="{C086E864-E08E-4053-A7B2-445215525B49}" srcId="{A6D5D86A-D51F-4C9A-8C3B-4D74F441E118}" destId="{797D3ACA-3BAC-4003-A056-74C5CDC646F7}" srcOrd="1" destOrd="0" parTransId="{5AC80FAA-46F4-46F8-A98C-2DE3EA470296}" sibTransId="{C21A1562-D342-4FA6-A360-92D474D24FA0}"/>
    <dgm:cxn modelId="{2EF5236B-E076-4F04-86C5-75B595C2CACF}" type="presOf" srcId="{973BF5E9-BDDA-4CB8-BD1C-221E8E860046}" destId="{4AE0BD2E-DD91-418F-A4E1-C27B7E389241}" srcOrd="0" destOrd="0" presId="urn:microsoft.com/office/officeart/2018/2/layout/IconVerticalSolidList"/>
    <dgm:cxn modelId="{EB0B9678-4483-4F18-B504-B6A0EC7FE4BA}" srcId="{A6D5D86A-D51F-4C9A-8C3B-4D74F441E118}" destId="{973BF5E9-BDDA-4CB8-BD1C-221E8E860046}" srcOrd="0" destOrd="0" parTransId="{7C1C43E5-3D6C-495E-A06E-41DC43013FA9}" sibTransId="{B9A8C4CB-8865-41A7-B7BF-26BB424438C3}"/>
    <dgm:cxn modelId="{0A1755A8-E880-428B-921F-432BBA57163F}" srcId="{A6D5D86A-D51F-4C9A-8C3B-4D74F441E118}" destId="{F1241180-1138-49C3-8C24-4A075A702949}" srcOrd="2" destOrd="0" parTransId="{610A224C-0A23-4D71-BAFC-8016FA1C53BA}" sibTransId="{725BE9FE-ADCA-4416-83C4-0023A17B5F31}"/>
    <dgm:cxn modelId="{D5CCFDAA-D311-4979-93DA-4F39F9ED53E0}" type="presOf" srcId="{A6D5D86A-D51F-4C9A-8C3B-4D74F441E118}" destId="{3CADDF10-DB09-49FF-83BA-0CB460CBC2E6}" srcOrd="0" destOrd="0" presId="urn:microsoft.com/office/officeart/2018/2/layout/IconVerticalSolidList"/>
    <dgm:cxn modelId="{DE0042D4-AD33-423C-8967-27D22383B921}" type="presParOf" srcId="{3CADDF10-DB09-49FF-83BA-0CB460CBC2E6}" destId="{D60532B4-C502-424B-9DE3-C1686A6FA310}" srcOrd="0" destOrd="0" presId="urn:microsoft.com/office/officeart/2018/2/layout/IconVerticalSolidList"/>
    <dgm:cxn modelId="{6C02A7A0-D33C-4BD1-B390-AAAF99DEA967}" type="presParOf" srcId="{D60532B4-C502-424B-9DE3-C1686A6FA310}" destId="{2A27BEEC-6C32-49FC-8D09-DD5A3FAE5432}" srcOrd="0" destOrd="0" presId="urn:microsoft.com/office/officeart/2018/2/layout/IconVerticalSolidList"/>
    <dgm:cxn modelId="{CA644BDD-DDB6-4892-A5D7-1E54AA7E6166}" type="presParOf" srcId="{D60532B4-C502-424B-9DE3-C1686A6FA310}" destId="{BA245C38-9429-4D15-9F27-B6CFEF4FC0F8}" srcOrd="1" destOrd="0" presId="urn:microsoft.com/office/officeart/2018/2/layout/IconVerticalSolidList"/>
    <dgm:cxn modelId="{10342B9A-69D8-4F96-B3A7-25691E760EAD}" type="presParOf" srcId="{D60532B4-C502-424B-9DE3-C1686A6FA310}" destId="{8F372A4D-ED4C-4A1D-A14F-BE654DB2FB44}" srcOrd="2" destOrd="0" presId="urn:microsoft.com/office/officeart/2018/2/layout/IconVerticalSolidList"/>
    <dgm:cxn modelId="{91563C02-44C2-497C-86FD-928220B115B7}" type="presParOf" srcId="{D60532B4-C502-424B-9DE3-C1686A6FA310}" destId="{4AE0BD2E-DD91-418F-A4E1-C27B7E389241}" srcOrd="3" destOrd="0" presId="urn:microsoft.com/office/officeart/2018/2/layout/IconVerticalSolidList"/>
    <dgm:cxn modelId="{05B2B17E-E713-453C-BF4A-23EC69FB17E5}" type="presParOf" srcId="{3CADDF10-DB09-49FF-83BA-0CB460CBC2E6}" destId="{7536F90C-BF98-4E00-843F-5A7A284DF183}" srcOrd="1" destOrd="0" presId="urn:microsoft.com/office/officeart/2018/2/layout/IconVerticalSolidList"/>
    <dgm:cxn modelId="{AC004EB3-4F41-478F-9B3C-B2A5457B8C89}" type="presParOf" srcId="{3CADDF10-DB09-49FF-83BA-0CB460CBC2E6}" destId="{767CC69A-4078-4FCE-ABDC-FE6462C8B6EA}" srcOrd="2" destOrd="0" presId="urn:microsoft.com/office/officeart/2018/2/layout/IconVerticalSolidList"/>
    <dgm:cxn modelId="{12BB0235-6E03-4FA5-B7DE-1CA5E3EB5FED}" type="presParOf" srcId="{767CC69A-4078-4FCE-ABDC-FE6462C8B6EA}" destId="{0F06CCBA-E0B5-447F-8ECA-452F3013922D}" srcOrd="0" destOrd="0" presId="urn:microsoft.com/office/officeart/2018/2/layout/IconVerticalSolidList"/>
    <dgm:cxn modelId="{B3A4F785-797E-46CB-AFFF-512B888E4A09}" type="presParOf" srcId="{767CC69A-4078-4FCE-ABDC-FE6462C8B6EA}" destId="{CDF2FE38-D006-4B9C-A6B4-6AE03EAED386}" srcOrd="1" destOrd="0" presId="urn:microsoft.com/office/officeart/2018/2/layout/IconVerticalSolidList"/>
    <dgm:cxn modelId="{717D4871-9B62-4626-A013-F49D62ED2F61}" type="presParOf" srcId="{767CC69A-4078-4FCE-ABDC-FE6462C8B6EA}" destId="{0B4950A9-8849-4C37-99DE-E7ACC4E9A8CF}" srcOrd="2" destOrd="0" presId="urn:microsoft.com/office/officeart/2018/2/layout/IconVerticalSolidList"/>
    <dgm:cxn modelId="{616EE7D3-2E5E-45D0-96BF-A9DFEE5DFFC8}" type="presParOf" srcId="{767CC69A-4078-4FCE-ABDC-FE6462C8B6EA}" destId="{755C8736-38EB-4508-A8E2-81EA1950F04C}" srcOrd="3" destOrd="0" presId="urn:microsoft.com/office/officeart/2018/2/layout/IconVerticalSolidList"/>
    <dgm:cxn modelId="{2731C41B-EDC8-44DD-B9BB-7BA6E56DB91D}" type="presParOf" srcId="{3CADDF10-DB09-49FF-83BA-0CB460CBC2E6}" destId="{FBC386CE-DF59-49FB-8AE5-2895EAAFA890}" srcOrd="3" destOrd="0" presId="urn:microsoft.com/office/officeart/2018/2/layout/IconVerticalSolidList"/>
    <dgm:cxn modelId="{13F9511B-A949-4B81-A060-9D83A4A04443}" type="presParOf" srcId="{3CADDF10-DB09-49FF-83BA-0CB460CBC2E6}" destId="{DBEABF26-188C-470F-B3F3-5A2EEA0E7C1C}" srcOrd="4" destOrd="0" presId="urn:microsoft.com/office/officeart/2018/2/layout/IconVerticalSolidList"/>
    <dgm:cxn modelId="{D9DEBC0E-7E7C-40D1-B4CD-3F77F6E439A0}" type="presParOf" srcId="{DBEABF26-188C-470F-B3F3-5A2EEA0E7C1C}" destId="{CC5D98FE-E123-4F38-AD4C-6768ED23D6C1}" srcOrd="0" destOrd="0" presId="urn:microsoft.com/office/officeart/2018/2/layout/IconVerticalSolidList"/>
    <dgm:cxn modelId="{432D01DE-DD15-4E23-A0C5-F7AEC18CE4DA}" type="presParOf" srcId="{DBEABF26-188C-470F-B3F3-5A2EEA0E7C1C}" destId="{D6AD9030-BF5D-4720-8FE2-643B6A2F3AF5}" srcOrd="1" destOrd="0" presId="urn:microsoft.com/office/officeart/2018/2/layout/IconVerticalSolidList"/>
    <dgm:cxn modelId="{0E9F383F-7678-4E5B-BDA9-30D399ABBF08}" type="presParOf" srcId="{DBEABF26-188C-470F-B3F3-5A2EEA0E7C1C}" destId="{2EAC8EE4-461C-4F77-B3AB-686ED37AE126}" srcOrd="2" destOrd="0" presId="urn:microsoft.com/office/officeart/2018/2/layout/IconVerticalSolidList"/>
    <dgm:cxn modelId="{0D6D6177-E52B-4802-B036-8B34F48FFEBC}" type="presParOf" srcId="{DBEABF26-188C-470F-B3F3-5A2EEA0E7C1C}" destId="{86B711AA-8037-453B-AFDF-246FED8B47C4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D069B94-0814-4E3E-87A6-A54EEC99D7AB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11009F25-8F3A-4B41-993E-CF48E1EBD3AC}">
      <dgm:prSet/>
      <dgm:spPr/>
      <dgm:t>
        <a:bodyPr/>
        <a:lstStyle/>
        <a:p>
          <a:r>
            <a:rPr lang="en-US" dirty="0"/>
            <a:t>Finite automata is where this course begins, but it certainly doesn’t end there</a:t>
          </a:r>
        </a:p>
      </dgm:t>
    </dgm:pt>
    <dgm:pt modelId="{742CDBDA-DB0B-4B92-A7D1-C52AEB086C8D}" type="parTrans" cxnId="{9104620D-D5F0-4932-95C4-D63335DD1FAB}">
      <dgm:prSet/>
      <dgm:spPr/>
      <dgm:t>
        <a:bodyPr/>
        <a:lstStyle/>
        <a:p>
          <a:endParaRPr lang="en-US"/>
        </a:p>
      </dgm:t>
    </dgm:pt>
    <dgm:pt modelId="{AF6B33DB-9FB2-4A59-AA38-AF8F8B9F0D27}" type="sibTrans" cxnId="{9104620D-D5F0-4932-95C4-D63335DD1FAB}">
      <dgm:prSet/>
      <dgm:spPr/>
      <dgm:t>
        <a:bodyPr/>
        <a:lstStyle/>
        <a:p>
          <a:endParaRPr lang="en-US"/>
        </a:p>
      </dgm:t>
    </dgm:pt>
    <dgm:pt modelId="{AD3DC809-9DB0-41D0-9F6B-EA87C67A8CE1}">
      <dgm:prSet/>
      <dgm:spPr/>
      <dgm:t>
        <a:bodyPr/>
        <a:lstStyle/>
        <a:p>
          <a:r>
            <a:rPr lang="en-US" dirty="0"/>
            <a:t>We will cover automata theory, computability theory and complexity theory in this course</a:t>
          </a:r>
        </a:p>
      </dgm:t>
    </dgm:pt>
    <dgm:pt modelId="{42064922-0EA0-4257-9B6F-D2861F340B64}" type="parTrans" cxnId="{890DE76B-3780-4624-894B-3DCE81446E71}">
      <dgm:prSet/>
      <dgm:spPr/>
      <dgm:t>
        <a:bodyPr/>
        <a:lstStyle/>
        <a:p>
          <a:endParaRPr lang="en-US"/>
        </a:p>
      </dgm:t>
    </dgm:pt>
    <dgm:pt modelId="{0189781D-46D9-4B3A-BF40-9C4E0606311C}" type="sibTrans" cxnId="{890DE76B-3780-4624-894B-3DCE81446E71}">
      <dgm:prSet/>
      <dgm:spPr/>
      <dgm:t>
        <a:bodyPr/>
        <a:lstStyle/>
        <a:p>
          <a:endParaRPr lang="en-US"/>
        </a:p>
      </dgm:t>
    </dgm:pt>
    <dgm:pt modelId="{CC440030-DEDC-46EA-817B-FA1D8296B1C6}">
      <dgm:prSet/>
      <dgm:spPr/>
      <dgm:t>
        <a:bodyPr/>
        <a:lstStyle/>
        <a:p>
          <a:r>
            <a:rPr lang="en-US" dirty="0"/>
            <a:t>Basically, it sort of looks like this:</a:t>
          </a:r>
        </a:p>
      </dgm:t>
    </dgm:pt>
    <dgm:pt modelId="{91540311-6634-4BCB-A3FE-212BA268DE49}" type="parTrans" cxnId="{E265FB7F-934F-416B-AA57-6C12884089F4}">
      <dgm:prSet/>
      <dgm:spPr/>
      <dgm:t>
        <a:bodyPr/>
        <a:lstStyle/>
        <a:p>
          <a:endParaRPr lang="en-US"/>
        </a:p>
      </dgm:t>
    </dgm:pt>
    <dgm:pt modelId="{0EC3417B-036D-4298-A326-56A779CF1DB7}" type="sibTrans" cxnId="{E265FB7F-934F-416B-AA57-6C12884089F4}">
      <dgm:prSet/>
      <dgm:spPr/>
      <dgm:t>
        <a:bodyPr/>
        <a:lstStyle/>
        <a:p>
          <a:endParaRPr lang="en-US"/>
        </a:p>
      </dgm:t>
    </dgm:pt>
    <dgm:pt modelId="{80B8AE7D-9CE5-41FD-91A4-6057FEAFA9A5}" type="pres">
      <dgm:prSet presAssocID="{BD069B94-0814-4E3E-87A6-A54EEC99D7AB}" presName="root" presStyleCnt="0">
        <dgm:presLayoutVars>
          <dgm:dir/>
          <dgm:resizeHandles val="exact"/>
        </dgm:presLayoutVars>
      </dgm:prSet>
      <dgm:spPr/>
    </dgm:pt>
    <dgm:pt modelId="{D9FFDE0F-7737-4654-8E72-E05E2CCC8497}" type="pres">
      <dgm:prSet presAssocID="{11009F25-8F3A-4B41-993E-CF48E1EBD3AC}" presName="compNode" presStyleCnt="0"/>
      <dgm:spPr/>
    </dgm:pt>
    <dgm:pt modelId="{BF050D62-9A0B-415A-AAB7-8F7D4C5C6B3A}" type="pres">
      <dgm:prSet presAssocID="{11009F25-8F3A-4B41-993E-CF48E1EBD3AC}" presName="bgRect" presStyleLbl="bgShp" presStyleIdx="0" presStyleCnt="3"/>
      <dgm:spPr/>
    </dgm:pt>
    <dgm:pt modelId="{B6EC85CE-7AFB-42F2-B5C0-5246B34913C9}" type="pres">
      <dgm:prSet presAssocID="{11009F25-8F3A-4B41-993E-CF48E1EBD3AC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rawing Compass"/>
        </a:ext>
      </dgm:extLst>
    </dgm:pt>
    <dgm:pt modelId="{56DE5AAD-78C7-47F4-9FAE-E84CA50A5586}" type="pres">
      <dgm:prSet presAssocID="{11009F25-8F3A-4B41-993E-CF48E1EBD3AC}" presName="spaceRect" presStyleCnt="0"/>
      <dgm:spPr/>
    </dgm:pt>
    <dgm:pt modelId="{12A0E448-A568-4527-B398-C0DA83E6F23A}" type="pres">
      <dgm:prSet presAssocID="{11009F25-8F3A-4B41-993E-CF48E1EBD3AC}" presName="parTx" presStyleLbl="revTx" presStyleIdx="0" presStyleCnt="3">
        <dgm:presLayoutVars>
          <dgm:chMax val="0"/>
          <dgm:chPref val="0"/>
        </dgm:presLayoutVars>
      </dgm:prSet>
      <dgm:spPr/>
    </dgm:pt>
    <dgm:pt modelId="{6444C7EA-02EF-4D15-B655-A72441440530}" type="pres">
      <dgm:prSet presAssocID="{AF6B33DB-9FB2-4A59-AA38-AF8F8B9F0D27}" presName="sibTrans" presStyleCnt="0"/>
      <dgm:spPr/>
    </dgm:pt>
    <dgm:pt modelId="{EA425359-9B3B-40D0-9034-8B525C2FB8CC}" type="pres">
      <dgm:prSet presAssocID="{AD3DC809-9DB0-41D0-9F6B-EA87C67A8CE1}" presName="compNode" presStyleCnt="0"/>
      <dgm:spPr/>
    </dgm:pt>
    <dgm:pt modelId="{CCA15565-07F2-48D2-8D02-6E94D5521022}" type="pres">
      <dgm:prSet presAssocID="{AD3DC809-9DB0-41D0-9F6B-EA87C67A8CE1}" presName="bgRect" presStyleLbl="bgShp" presStyleIdx="1" presStyleCnt="3"/>
      <dgm:spPr/>
    </dgm:pt>
    <dgm:pt modelId="{7FF66D23-C97E-47CB-920A-8D7C5A07C7CA}" type="pres">
      <dgm:prSet presAssocID="{AD3DC809-9DB0-41D0-9F6B-EA87C67A8CE1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E195B715-FA44-4C82-BBA2-83286557C983}" type="pres">
      <dgm:prSet presAssocID="{AD3DC809-9DB0-41D0-9F6B-EA87C67A8CE1}" presName="spaceRect" presStyleCnt="0"/>
      <dgm:spPr/>
    </dgm:pt>
    <dgm:pt modelId="{09C3FB30-6E86-49BF-A602-E13E3EACC52B}" type="pres">
      <dgm:prSet presAssocID="{AD3DC809-9DB0-41D0-9F6B-EA87C67A8CE1}" presName="parTx" presStyleLbl="revTx" presStyleIdx="1" presStyleCnt="3">
        <dgm:presLayoutVars>
          <dgm:chMax val="0"/>
          <dgm:chPref val="0"/>
        </dgm:presLayoutVars>
      </dgm:prSet>
      <dgm:spPr/>
    </dgm:pt>
    <dgm:pt modelId="{D62A8037-8414-4FFA-ABCC-92FE0FD772F8}" type="pres">
      <dgm:prSet presAssocID="{0189781D-46D9-4B3A-BF40-9C4E0606311C}" presName="sibTrans" presStyleCnt="0"/>
      <dgm:spPr/>
    </dgm:pt>
    <dgm:pt modelId="{08A90FBE-71E0-4696-9248-A0837FB4597C}" type="pres">
      <dgm:prSet presAssocID="{CC440030-DEDC-46EA-817B-FA1D8296B1C6}" presName="compNode" presStyleCnt="0"/>
      <dgm:spPr/>
    </dgm:pt>
    <dgm:pt modelId="{8200905E-CD30-4AF5-8A2B-F0ABD3C2841F}" type="pres">
      <dgm:prSet presAssocID="{CC440030-DEDC-46EA-817B-FA1D8296B1C6}" presName="bgRect" presStyleLbl="bgShp" presStyleIdx="2" presStyleCnt="3"/>
      <dgm:spPr/>
    </dgm:pt>
    <dgm:pt modelId="{4D427C46-D173-47CB-88A8-47412FE78E7D}" type="pres">
      <dgm:prSet presAssocID="{CC440030-DEDC-46EA-817B-FA1D8296B1C6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ilter"/>
        </a:ext>
      </dgm:extLst>
    </dgm:pt>
    <dgm:pt modelId="{361DD11E-2A04-4334-BF7A-C49BEC338331}" type="pres">
      <dgm:prSet presAssocID="{CC440030-DEDC-46EA-817B-FA1D8296B1C6}" presName="spaceRect" presStyleCnt="0"/>
      <dgm:spPr/>
    </dgm:pt>
    <dgm:pt modelId="{0FCD344D-4240-413B-BFD4-2C10036D243C}" type="pres">
      <dgm:prSet presAssocID="{CC440030-DEDC-46EA-817B-FA1D8296B1C6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9104620D-D5F0-4932-95C4-D63335DD1FAB}" srcId="{BD069B94-0814-4E3E-87A6-A54EEC99D7AB}" destId="{11009F25-8F3A-4B41-993E-CF48E1EBD3AC}" srcOrd="0" destOrd="0" parTransId="{742CDBDA-DB0B-4B92-A7D1-C52AEB086C8D}" sibTransId="{AF6B33DB-9FB2-4A59-AA38-AF8F8B9F0D27}"/>
    <dgm:cxn modelId="{3D936028-CD98-4EF0-A103-066D8938F505}" type="presOf" srcId="{BD069B94-0814-4E3E-87A6-A54EEC99D7AB}" destId="{80B8AE7D-9CE5-41FD-91A4-6057FEAFA9A5}" srcOrd="0" destOrd="0" presId="urn:microsoft.com/office/officeart/2018/2/layout/IconVerticalSolidList"/>
    <dgm:cxn modelId="{05CEFB2C-C9FB-4E89-AC9C-E621852DDC76}" type="presOf" srcId="{AD3DC809-9DB0-41D0-9F6B-EA87C67A8CE1}" destId="{09C3FB30-6E86-49BF-A602-E13E3EACC52B}" srcOrd="0" destOrd="0" presId="urn:microsoft.com/office/officeart/2018/2/layout/IconVerticalSolidList"/>
    <dgm:cxn modelId="{F091983F-9AF3-4D98-82D1-90E5317F8CC2}" type="presOf" srcId="{11009F25-8F3A-4B41-993E-CF48E1EBD3AC}" destId="{12A0E448-A568-4527-B398-C0DA83E6F23A}" srcOrd="0" destOrd="0" presId="urn:microsoft.com/office/officeart/2018/2/layout/IconVerticalSolidList"/>
    <dgm:cxn modelId="{890DE76B-3780-4624-894B-3DCE81446E71}" srcId="{BD069B94-0814-4E3E-87A6-A54EEC99D7AB}" destId="{AD3DC809-9DB0-41D0-9F6B-EA87C67A8CE1}" srcOrd="1" destOrd="0" parTransId="{42064922-0EA0-4257-9B6F-D2861F340B64}" sibTransId="{0189781D-46D9-4B3A-BF40-9C4E0606311C}"/>
    <dgm:cxn modelId="{E265FB7F-934F-416B-AA57-6C12884089F4}" srcId="{BD069B94-0814-4E3E-87A6-A54EEC99D7AB}" destId="{CC440030-DEDC-46EA-817B-FA1D8296B1C6}" srcOrd="2" destOrd="0" parTransId="{91540311-6634-4BCB-A3FE-212BA268DE49}" sibTransId="{0EC3417B-036D-4298-A326-56A779CF1DB7}"/>
    <dgm:cxn modelId="{3824D082-7CA9-4402-A845-1B09A8F112AC}" type="presOf" srcId="{CC440030-DEDC-46EA-817B-FA1D8296B1C6}" destId="{0FCD344D-4240-413B-BFD4-2C10036D243C}" srcOrd="0" destOrd="0" presId="urn:microsoft.com/office/officeart/2018/2/layout/IconVerticalSolidList"/>
    <dgm:cxn modelId="{A95A41C3-7BCD-44DE-8FA6-777AFDFAC488}" type="presParOf" srcId="{80B8AE7D-9CE5-41FD-91A4-6057FEAFA9A5}" destId="{D9FFDE0F-7737-4654-8E72-E05E2CCC8497}" srcOrd="0" destOrd="0" presId="urn:microsoft.com/office/officeart/2018/2/layout/IconVerticalSolidList"/>
    <dgm:cxn modelId="{EC116F10-53CC-487D-8207-6AF776976F86}" type="presParOf" srcId="{D9FFDE0F-7737-4654-8E72-E05E2CCC8497}" destId="{BF050D62-9A0B-415A-AAB7-8F7D4C5C6B3A}" srcOrd="0" destOrd="0" presId="urn:microsoft.com/office/officeart/2018/2/layout/IconVerticalSolidList"/>
    <dgm:cxn modelId="{69D6886E-A56C-43B1-83CA-EF49ED45E650}" type="presParOf" srcId="{D9FFDE0F-7737-4654-8E72-E05E2CCC8497}" destId="{B6EC85CE-7AFB-42F2-B5C0-5246B34913C9}" srcOrd="1" destOrd="0" presId="urn:microsoft.com/office/officeart/2018/2/layout/IconVerticalSolidList"/>
    <dgm:cxn modelId="{8FCFD2D0-AFAD-4CFD-A63E-9C71F29DCFC4}" type="presParOf" srcId="{D9FFDE0F-7737-4654-8E72-E05E2CCC8497}" destId="{56DE5AAD-78C7-47F4-9FAE-E84CA50A5586}" srcOrd="2" destOrd="0" presId="urn:microsoft.com/office/officeart/2018/2/layout/IconVerticalSolidList"/>
    <dgm:cxn modelId="{E0BD9974-F191-4DCB-A47C-C904AEBF4F58}" type="presParOf" srcId="{D9FFDE0F-7737-4654-8E72-E05E2CCC8497}" destId="{12A0E448-A568-4527-B398-C0DA83E6F23A}" srcOrd="3" destOrd="0" presId="urn:microsoft.com/office/officeart/2018/2/layout/IconVerticalSolidList"/>
    <dgm:cxn modelId="{6845BEB1-5F2A-40CF-93A6-E6F78203EF3D}" type="presParOf" srcId="{80B8AE7D-9CE5-41FD-91A4-6057FEAFA9A5}" destId="{6444C7EA-02EF-4D15-B655-A72441440530}" srcOrd="1" destOrd="0" presId="urn:microsoft.com/office/officeart/2018/2/layout/IconVerticalSolidList"/>
    <dgm:cxn modelId="{0D4D1652-F306-43F9-AAAE-C51D88836EF3}" type="presParOf" srcId="{80B8AE7D-9CE5-41FD-91A4-6057FEAFA9A5}" destId="{EA425359-9B3B-40D0-9034-8B525C2FB8CC}" srcOrd="2" destOrd="0" presId="urn:microsoft.com/office/officeart/2018/2/layout/IconVerticalSolidList"/>
    <dgm:cxn modelId="{14348C81-4FD7-4174-89CE-9CBAFAF50757}" type="presParOf" srcId="{EA425359-9B3B-40D0-9034-8B525C2FB8CC}" destId="{CCA15565-07F2-48D2-8D02-6E94D5521022}" srcOrd="0" destOrd="0" presId="urn:microsoft.com/office/officeart/2018/2/layout/IconVerticalSolidList"/>
    <dgm:cxn modelId="{1B0B64D5-2A9C-4379-A591-0459F25D411E}" type="presParOf" srcId="{EA425359-9B3B-40D0-9034-8B525C2FB8CC}" destId="{7FF66D23-C97E-47CB-920A-8D7C5A07C7CA}" srcOrd="1" destOrd="0" presId="urn:microsoft.com/office/officeart/2018/2/layout/IconVerticalSolidList"/>
    <dgm:cxn modelId="{6D45507E-4C33-425A-BC3A-5AC3504ED3FD}" type="presParOf" srcId="{EA425359-9B3B-40D0-9034-8B525C2FB8CC}" destId="{E195B715-FA44-4C82-BBA2-83286557C983}" srcOrd="2" destOrd="0" presId="urn:microsoft.com/office/officeart/2018/2/layout/IconVerticalSolidList"/>
    <dgm:cxn modelId="{C3099569-00A3-4A1F-8F97-8B213DE2CDF6}" type="presParOf" srcId="{EA425359-9B3B-40D0-9034-8B525C2FB8CC}" destId="{09C3FB30-6E86-49BF-A602-E13E3EACC52B}" srcOrd="3" destOrd="0" presId="urn:microsoft.com/office/officeart/2018/2/layout/IconVerticalSolidList"/>
    <dgm:cxn modelId="{866068A9-A5D6-467E-A2D1-1B84FFE2D546}" type="presParOf" srcId="{80B8AE7D-9CE5-41FD-91A4-6057FEAFA9A5}" destId="{D62A8037-8414-4FFA-ABCC-92FE0FD772F8}" srcOrd="3" destOrd="0" presId="urn:microsoft.com/office/officeart/2018/2/layout/IconVerticalSolidList"/>
    <dgm:cxn modelId="{669360A9-321B-4808-B971-536ADA5BE95B}" type="presParOf" srcId="{80B8AE7D-9CE5-41FD-91A4-6057FEAFA9A5}" destId="{08A90FBE-71E0-4696-9248-A0837FB4597C}" srcOrd="4" destOrd="0" presId="urn:microsoft.com/office/officeart/2018/2/layout/IconVerticalSolidList"/>
    <dgm:cxn modelId="{3569CCB7-7AE5-4C52-B522-B474AC86E2CB}" type="presParOf" srcId="{08A90FBE-71E0-4696-9248-A0837FB4597C}" destId="{8200905E-CD30-4AF5-8A2B-F0ABD3C2841F}" srcOrd="0" destOrd="0" presId="urn:microsoft.com/office/officeart/2018/2/layout/IconVerticalSolidList"/>
    <dgm:cxn modelId="{ADD7BDB4-4C2C-4BB1-B450-F00D8ED04EC4}" type="presParOf" srcId="{08A90FBE-71E0-4696-9248-A0837FB4597C}" destId="{4D427C46-D173-47CB-88A8-47412FE78E7D}" srcOrd="1" destOrd="0" presId="urn:microsoft.com/office/officeart/2018/2/layout/IconVerticalSolidList"/>
    <dgm:cxn modelId="{77FC0859-BE10-44E4-A675-6AB1790CA56D}" type="presParOf" srcId="{08A90FBE-71E0-4696-9248-A0837FB4597C}" destId="{361DD11E-2A04-4334-BF7A-C49BEC338331}" srcOrd="2" destOrd="0" presId="urn:microsoft.com/office/officeart/2018/2/layout/IconVerticalSolidList"/>
    <dgm:cxn modelId="{327C9997-E548-447F-A087-6925A1195332}" type="presParOf" srcId="{08A90FBE-71E0-4696-9248-A0837FB4597C}" destId="{0FCD344D-4240-413B-BFD4-2C10036D243C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F2C564C-030F-4835-A51D-84DA0BD1575F}" type="doc">
      <dgm:prSet loTypeId="urn:microsoft.com/office/officeart/2005/8/layout/venn2" loCatId="relationship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776C935A-E7F1-47F8-8D43-FF90AB8EC58C}">
      <dgm:prSet phldrT="[Text]"/>
      <dgm:spPr/>
      <dgm:t>
        <a:bodyPr/>
        <a:lstStyle/>
        <a:p>
          <a:r>
            <a:rPr lang="en-US" dirty="0"/>
            <a:t>???</a:t>
          </a:r>
        </a:p>
      </dgm:t>
    </dgm:pt>
    <dgm:pt modelId="{472D4D17-6EAE-4C90-8ABA-5324523BE2D8}" type="parTrans" cxnId="{52EC7B96-8B91-4718-BCFE-D4FB8B0AAB48}">
      <dgm:prSet/>
      <dgm:spPr/>
      <dgm:t>
        <a:bodyPr/>
        <a:lstStyle/>
        <a:p>
          <a:endParaRPr lang="en-US"/>
        </a:p>
      </dgm:t>
    </dgm:pt>
    <dgm:pt modelId="{C46F3B58-931D-4CBD-91ED-4B0A6514A411}" type="sibTrans" cxnId="{52EC7B96-8B91-4718-BCFE-D4FB8B0AAB48}">
      <dgm:prSet/>
      <dgm:spPr/>
      <dgm:t>
        <a:bodyPr/>
        <a:lstStyle/>
        <a:p>
          <a:endParaRPr lang="en-US"/>
        </a:p>
      </dgm:t>
    </dgm:pt>
    <dgm:pt modelId="{20699170-8DAA-4030-B693-BB9DA9B3AC7C}">
      <dgm:prSet phldrT="[Text]"/>
      <dgm:spPr/>
      <dgm:t>
        <a:bodyPr/>
        <a:lstStyle/>
        <a:p>
          <a:r>
            <a:rPr lang="en-US" dirty="0"/>
            <a:t>Computability Theory</a:t>
          </a:r>
        </a:p>
      </dgm:t>
    </dgm:pt>
    <dgm:pt modelId="{51D92D36-650C-410F-B4DE-BEF3CC9FCAB5}" type="parTrans" cxnId="{04919097-0052-4B89-99A3-7DCBC2A003F9}">
      <dgm:prSet/>
      <dgm:spPr/>
      <dgm:t>
        <a:bodyPr/>
        <a:lstStyle/>
        <a:p>
          <a:endParaRPr lang="en-US"/>
        </a:p>
      </dgm:t>
    </dgm:pt>
    <dgm:pt modelId="{9653D96E-CFA7-41B9-BC8E-AC6350EB2D37}" type="sibTrans" cxnId="{04919097-0052-4B89-99A3-7DCBC2A003F9}">
      <dgm:prSet/>
      <dgm:spPr/>
      <dgm:t>
        <a:bodyPr/>
        <a:lstStyle/>
        <a:p>
          <a:endParaRPr lang="en-US"/>
        </a:p>
      </dgm:t>
    </dgm:pt>
    <dgm:pt modelId="{5CAC190E-5441-4026-9731-AFC4B04205E6}">
      <dgm:prSet phldrT="[Text]"/>
      <dgm:spPr/>
      <dgm:t>
        <a:bodyPr/>
        <a:lstStyle/>
        <a:p>
          <a:r>
            <a:rPr lang="en-US" dirty="0"/>
            <a:t>Complexity Theory</a:t>
          </a:r>
        </a:p>
      </dgm:t>
    </dgm:pt>
    <dgm:pt modelId="{2B81FCE8-541E-4CEF-BAA4-AAD5CC582E71}" type="parTrans" cxnId="{BAFFD442-D604-44AE-B592-E4E367323CF4}">
      <dgm:prSet/>
      <dgm:spPr/>
      <dgm:t>
        <a:bodyPr/>
        <a:lstStyle/>
        <a:p>
          <a:endParaRPr lang="en-US"/>
        </a:p>
      </dgm:t>
    </dgm:pt>
    <dgm:pt modelId="{8CCAE402-17E6-4D30-BB5C-D336ED818836}" type="sibTrans" cxnId="{BAFFD442-D604-44AE-B592-E4E367323CF4}">
      <dgm:prSet/>
      <dgm:spPr/>
      <dgm:t>
        <a:bodyPr/>
        <a:lstStyle/>
        <a:p>
          <a:endParaRPr lang="en-US"/>
        </a:p>
      </dgm:t>
    </dgm:pt>
    <dgm:pt modelId="{ED1E3824-3709-4ACB-94E2-116B7CAF4AFE}">
      <dgm:prSet phldrT="[Text]"/>
      <dgm:spPr/>
      <dgm:t>
        <a:bodyPr/>
        <a:lstStyle/>
        <a:p>
          <a:r>
            <a:rPr lang="en-US" dirty="0"/>
            <a:t>Analysis of Algorithms</a:t>
          </a:r>
        </a:p>
      </dgm:t>
    </dgm:pt>
    <dgm:pt modelId="{5C4628B6-126E-411F-9460-1E65DC5AAA3C}" type="parTrans" cxnId="{8C39EF90-AB2D-4D53-8C5C-CFCDCBC13C08}">
      <dgm:prSet/>
      <dgm:spPr/>
      <dgm:t>
        <a:bodyPr/>
        <a:lstStyle/>
        <a:p>
          <a:endParaRPr lang="en-US"/>
        </a:p>
      </dgm:t>
    </dgm:pt>
    <dgm:pt modelId="{701B3E4A-59D0-4D96-9571-0723E2063366}" type="sibTrans" cxnId="{8C39EF90-AB2D-4D53-8C5C-CFCDCBC13C08}">
      <dgm:prSet/>
      <dgm:spPr/>
      <dgm:t>
        <a:bodyPr/>
        <a:lstStyle/>
        <a:p>
          <a:endParaRPr lang="en-US"/>
        </a:p>
      </dgm:t>
    </dgm:pt>
    <dgm:pt modelId="{2D590688-2CBD-4018-983C-510F5C1E984A}">
      <dgm:prSet phldrT="[Text]"/>
      <dgm:spPr/>
      <dgm:t>
        <a:bodyPr/>
        <a:lstStyle/>
        <a:p>
          <a:r>
            <a:rPr lang="en-US" dirty="0"/>
            <a:t>Formal Language Theory</a:t>
          </a:r>
        </a:p>
      </dgm:t>
    </dgm:pt>
    <dgm:pt modelId="{9A6FB7EC-5135-441C-97F7-5F29EA0579DF}" type="parTrans" cxnId="{A3B23B6D-D668-4762-B106-DB526FD90620}">
      <dgm:prSet/>
      <dgm:spPr/>
      <dgm:t>
        <a:bodyPr/>
        <a:lstStyle/>
        <a:p>
          <a:endParaRPr lang="en-US"/>
        </a:p>
      </dgm:t>
    </dgm:pt>
    <dgm:pt modelId="{7E910368-1961-40C5-AAEE-7ECEAA9127ED}" type="sibTrans" cxnId="{A3B23B6D-D668-4762-B106-DB526FD90620}">
      <dgm:prSet/>
      <dgm:spPr/>
      <dgm:t>
        <a:bodyPr/>
        <a:lstStyle/>
        <a:p>
          <a:endParaRPr lang="en-US"/>
        </a:p>
      </dgm:t>
    </dgm:pt>
    <dgm:pt modelId="{FE511A39-794A-4E96-96EE-4F374D6ACFB4}" type="pres">
      <dgm:prSet presAssocID="{2F2C564C-030F-4835-A51D-84DA0BD1575F}" presName="Name0" presStyleCnt="0">
        <dgm:presLayoutVars>
          <dgm:chMax val="7"/>
          <dgm:resizeHandles val="exact"/>
        </dgm:presLayoutVars>
      </dgm:prSet>
      <dgm:spPr/>
    </dgm:pt>
    <dgm:pt modelId="{CE288F42-2233-4B63-B6ED-194792E39D66}" type="pres">
      <dgm:prSet presAssocID="{2F2C564C-030F-4835-A51D-84DA0BD1575F}" presName="comp1" presStyleCnt="0"/>
      <dgm:spPr/>
    </dgm:pt>
    <dgm:pt modelId="{10670D3B-9E53-4B80-8EF3-2237C1FBBC02}" type="pres">
      <dgm:prSet presAssocID="{2F2C564C-030F-4835-A51D-84DA0BD1575F}" presName="circle1" presStyleLbl="node1" presStyleIdx="0" presStyleCnt="5"/>
      <dgm:spPr/>
    </dgm:pt>
    <dgm:pt modelId="{DAF8AFDD-CA51-4E88-A8D9-2E136531FEAA}" type="pres">
      <dgm:prSet presAssocID="{2F2C564C-030F-4835-A51D-84DA0BD1575F}" presName="c1text" presStyleLbl="node1" presStyleIdx="0" presStyleCnt="5">
        <dgm:presLayoutVars>
          <dgm:bulletEnabled val="1"/>
        </dgm:presLayoutVars>
      </dgm:prSet>
      <dgm:spPr/>
    </dgm:pt>
    <dgm:pt modelId="{0079F34B-B6B4-4F4D-A521-FDC40FF36007}" type="pres">
      <dgm:prSet presAssocID="{2F2C564C-030F-4835-A51D-84DA0BD1575F}" presName="comp2" presStyleCnt="0"/>
      <dgm:spPr/>
    </dgm:pt>
    <dgm:pt modelId="{498587DC-7382-4DF7-B46B-2B574DE586F8}" type="pres">
      <dgm:prSet presAssocID="{2F2C564C-030F-4835-A51D-84DA0BD1575F}" presName="circle2" presStyleLbl="node1" presStyleIdx="1" presStyleCnt="5"/>
      <dgm:spPr/>
    </dgm:pt>
    <dgm:pt modelId="{0D255E27-F11E-493F-89CC-A0B6F073A2C1}" type="pres">
      <dgm:prSet presAssocID="{2F2C564C-030F-4835-A51D-84DA0BD1575F}" presName="c2text" presStyleLbl="node1" presStyleIdx="1" presStyleCnt="5">
        <dgm:presLayoutVars>
          <dgm:bulletEnabled val="1"/>
        </dgm:presLayoutVars>
      </dgm:prSet>
      <dgm:spPr/>
    </dgm:pt>
    <dgm:pt modelId="{60BBA287-F3BF-485F-B5B0-502436531C65}" type="pres">
      <dgm:prSet presAssocID="{2F2C564C-030F-4835-A51D-84DA0BD1575F}" presName="comp3" presStyleCnt="0"/>
      <dgm:spPr/>
    </dgm:pt>
    <dgm:pt modelId="{0BE9D387-CF2C-4E53-AC70-CB0E8163FC6F}" type="pres">
      <dgm:prSet presAssocID="{2F2C564C-030F-4835-A51D-84DA0BD1575F}" presName="circle3" presStyleLbl="node1" presStyleIdx="2" presStyleCnt="5"/>
      <dgm:spPr/>
    </dgm:pt>
    <dgm:pt modelId="{9A67BED7-4F01-4C49-B407-B630BCD7AD5A}" type="pres">
      <dgm:prSet presAssocID="{2F2C564C-030F-4835-A51D-84DA0BD1575F}" presName="c3text" presStyleLbl="node1" presStyleIdx="2" presStyleCnt="5">
        <dgm:presLayoutVars>
          <dgm:bulletEnabled val="1"/>
        </dgm:presLayoutVars>
      </dgm:prSet>
      <dgm:spPr/>
    </dgm:pt>
    <dgm:pt modelId="{C2426B99-B5BA-4617-BE2A-E8EA4089FA87}" type="pres">
      <dgm:prSet presAssocID="{2F2C564C-030F-4835-A51D-84DA0BD1575F}" presName="comp4" presStyleCnt="0"/>
      <dgm:spPr/>
    </dgm:pt>
    <dgm:pt modelId="{1EF9F4F3-C832-4955-805D-CF6F4756E61A}" type="pres">
      <dgm:prSet presAssocID="{2F2C564C-030F-4835-A51D-84DA0BD1575F}" presName="circle4" presStyleLbl="node1" presStyleIdx="3" presStyleCnt="5"/>
      <dgm:spPr/>
    </dgm:pt>
    <dgm:pt modelId="{E1D34DD5-612A-442F-BB4F-1D8AE2C0DEFA}" type="pres">
      <dgm:prSet presAssocID="{2F2C564C-030F-4835-A51D-84DA0BD1575F}" presName="c4text" presStyleLbl="node1" presStyleIdx="3" presStyleCnt="5">
        <dgm:presLayoutVars>
          <dgm:bulletEnabled val="1"/>
        </dgm:presLayoutVars>
      </dgm:prSet>
      <dgm:spPr/>
    </dgm:pt>
    <dgm:pt modelId="{58BB99D2-818C-4C0D-8756-32975EF83ABB}" type="pres">
      <dgm:prSet presAssocID="{2F2C564C-030F-4835-A51D-84DA0BD1575F}" presName="comp5" presStyleCnt="0"/>
      <dgm:spPr/>
    </dgm:pt>
    <dgm:pt modelId="{245C510D-F8C2-460A-9D21-1AD02D194FAA}" type="pres">
      <dgm:prSet presAssocID="{2F2C564C-030F-4835-A51D-84DA0BD1575F}" presName="circle5" presStyleLbl="node1" presStyleIdx="4" presStyleCnt="5"/>
      <dgm:spPr/>
    </dgm:pt>
    <dgm:pt modelId="{25267797-7A3A-48AD-9EB3-E05A21CF8D9C}" type="pres">
      <dgm:prSet presAssocID="{2F2C564C-030F-4835-A51D-84DA0BD1575F}" presName="c5text" presStyleLbl="node1" presStyleIdx="4" presStyleCnt="5">
        <dgm:presLayoutVars>
          <dgm:bulletEnabled val="1"/>
        </dgm:presLayoutVars>
      </dgm:prSet>
      <dgm:spPr/>
    </dgm:pt>
  </dgm:ptLst>
  <dgm:cxnLst>
    <dgm:cxn modelId="{016DA10A-4493-4FE2-BE4D-387CD0BCBC93}" type="presOf" srcId="{2D590688-2CBD-4018-983C-510F5C1E984A}" destId="{25267797-7A3A-48AD-9EB3-E05A21CF8D9C}" srcOrd="1" destOrd="0" presId="urn:microsoft.com/office/officeart/2005/8/layout/venn2"/>
    <dgm:cxn modelId="{0838380F-28D9-46EA-8C17-9774F143DBC6}" type="presOf" srcId="{776C935A-E7F1-47F8-8D43-FF90AB8EC58C}" destId="{DAF8AFDD-CA51-4E88-A8D9-2E136531FEAA}" srcOrd="1" destOrd="0" presId="urn:microsoft.com/office/officeart/2005/8/layout/venn2"/>
    <dgm:cxn modelId="{AD7F0839-BE15-4070-8E85-C44C6B6DD579}" type="presOf" srcId="{ED1E3824-3709-4ACB-94E2-116B7CAF4AFE}" destId="{E1D34DD5-612A-442F-BB4F-1D8AE2C0DEFA}" srcOrd="1" destOrd="0" presId="urn:microsoft.com/office/officeart/2005/8/layout/venn2"/>
    <dgm:cxn modelId="{13128842-5A4F-47BD-BAB1-53DF8AF806F2}" type="presOf" srcId="{776C935A-E7F1-47F8-8D43-FF90AB8EC58C}" destId="{10670D3B-9E53-4B80-8EF3-2237C1FBBC02}" srcOrd="0" destOrd="0" presId="urn:microsoft.com/office/officeart/2005/8/layout/venn2"/>
    <dgm:cxn modelId="{BAFFD442-D604-44AE-B592-E4E367323CF4}" srcId="{2F2C564C-030F-4835-A51D-84DA0BD1575F}" destId="{5CAC190E-5441-4026-9731-AFC4B04205E6}" srcOrd="2" destOrd="0" parTransId="{2B81FCE8-541E-4CEF-BAA4-AAD5CC582E71}" sibTransId="{8CCAE402-17E6-4D30-BB5C-D336ED818836}"/>
    <dgm:cxn modelId="{A3B23B6D-D668-4762-B106-DB526FD90620}" srcId="{2F2C564C-030F-4835-A51D-84DA0BD1575F}" destId="{2D590688-2CBD-4018-983C-510F5C1E984A}" srcOrd="4" destOrd="0" parTransId="{9A6FB7EC-5135-441C-97F7-5F29EA0579DF}" sibTransId="{7E910368-1961-40C5-AAEE-7ECEAA9127ED}"/>
    <dgm:cxn modelId="{16FEF951-CED0-4C7F-B1D0-8DCD34AF5834}" type="presOf" srcId="{2F2C564C-030F-4835-A51D-84DA0BD1575F}" destId="{FE511A39-794A-4E96-96EE-4F374D6ACFB4}" srcOrd="0" destOrd="0" presId="urn:microsoft.com/office/officeart/2005/8/layout/venn2"/>
    <dgm:cxn modelId="{E8F66053-F36F-4E58-A9D0-EDD3505C6D77}" type="presOf" srcId="{2D590688-2CBD-4018-983C-510F5C1E984A}" destId="{245C510D-F8C2-460A-9D21-1AD02D194FAA}" srcOrd="0" destOrd="0" presId="urn:microsoft.com/office/officeart/2005/8/layout/venn2"/>
    <dgm:cxn modelId="{8C39EF90-AB2D-4D53-8C5C-CFCDCBC13C08}" srcId="{2F2C564C-030F-4835-A51D-84DA0BD1575F}" destId="{ED1E3824-3709-4ACB-94E2-116B7CAF4AFE}" srcOrd="3" destOrd="0" parTransId="{5C4628B6-126E-411F-9460-1E65DC5AAA3C}" sibTransId="{701B3E4A-59D0-4D96-9571-0723E2063366}"/>
    <dgm:cxn modelId="{52EC7B96-8B91-4718-BCFE-D4FB8B0AAB48}" srcId="{2F2C564C-030F-4835-A51D-84DA0BD1575F}" destId="{776C935A-E7F1-47F8-8D43-FF90AB8EC58C}" srcOrd="0" destOrd="0" parTransId="{472D4D17-6EAE-4C90-8ABA-5324523BE2D8}" sibTransId="{C46F3B58-931D-4CBD-91ED-4B0A6514A411}"/>
    <dgm:cxn modelId="{07576B97-6D43-474D-802E-D55D3D46EE78}" type="presOf" srcId="{20699170-8DAA-4030-B693-BB9DA9B3AC7C}" destId="{498587DC-7382-4DF7-B46B-2B574DE586F8}" srcOrd="0" destOrd="0" presId="urn:microsoft.com/office/officeart/2005/8/layout/venn2"/>
    <dgm:cxn modelId="{04919097-0052-4B89-99A3-7DCBC2A003F9}" srcId="{2F2C564C-030F-4835-A51D-84DA0BD1575F}" destId="{20699170-8DAA-4030-B693-BB9DA9B3AC7C}" srcOrd="1" destOrd="0" parTransId="{51D92D36-650C-410F-B4DE-BEF3CC9FCAB5}" sibTransId="{9653D96E-CFA7-41B9-BC8E-AC6350EB2D37}"/>
    <dgm:cxn modelId="{AAC3B1AB-6D88-4E58-A7B6-601E89F49912}" type="presOf" srcId="{5CAC190E-5441-4026-9731-AFC4B04205E6}" destId="{9A67BED7-4F01-4C49-B407-B630BCD7AD5A}" srcOrd="1" destOrd="0" presId="urn:microsoft.com/office/officeart/2005/8/layout/venn2"/>
    <dgm:cxn modelId="{0E9EE5B6-8319-4107-B35E-35D3DC94DF42}" type="presOf" srcId="{5CAC190E-5441-4026-9731-AFC4B04205E6}" destId="{0BE9D387-CF2C-4E53-AC70-CB0E8163FC6F}" srcOrd="0" destOrd="0" presId="urn:microsoft.com/office/officeart/2005/8/layout/venn2"/>
    <dgm:cxn modelId="{9AF742B9-98F7-45CB-B41E-EB80E634E023}" type="presOf" srcId="{20699170-8DAA-4030-B693-BB9DA9B3AC7C}" destId="{0D255E27-F11E-493F-89CC-A0B6F073A2C1}" srcOrd="1" destOrd="0" presId="urn:microsoft.com/office/officeart/2005/8/layout/venn2"/>
    <dgm:cxn modelId="{8AE49AD9-F096-40E8-9799-D016090E5287}" type="presOf" srcId="{ED1E3824-3709-4ACB-94E2-116B7CAF4AFE}" destId="{1EF9F4F3-C832-4955-805D-CF6F4756E61A}" srcOrd="0" destOrd="0" presId="urn:microsoft.com/office/officeart/2005/8/layout/venn2"/>
    <dgm:cxn modelId="{E26F5B28-D3A7-4D76-944C-6BAAD83D3E7F}" type="presParOf" srcId="{FE511A39-794A-4E96-96EE-4F374D6ACFB4}" destId="{CE288F42-2233-4B63-B6ED-194792E39D66}" srcOrd="0" destOrd="0" presId="urn:microsoft.com/office/officeart/2005/8/layout/venn2"/>
    <dgm:cxn modelId="{E86B6A6D-49A0-4F98-908D-37E96A36DA7B}" type="presParOf" srcId="{CE288F42-2233-4B63-B6ED-194792E39D66}" destId="{10670D3B-9E53-4B80-8EF3-2237C1FBBC02}" srcOrd="0" destOrd="0" presId="urn:microsoft.com/office/officeart/2005/8/layout/venn2"/>
    <dgm:cxn modelId="{EBCBBC29-3A2E-41DC-9F52-4A1B81CFF5CE}" type="presParOf" srcId="{CE288F42-2233-4B63-B6ED-194792E39D66}" destId="{DAF8AFDD-CA51-4E88-A8D9-2E136531FEAA}" srcOrd="1" destOrd="0" presId="urn:microsoft.com/office/officeart/2005/8/layout/venn2"/>
    <dgm:cxn modelId="{736E7579-C2E6-44B9-87F2-52F0AC265AC5}" type="presParOf" srcId="{FE511A39-794A-4E96-96EE-4F374D6ACFB4}" destId="{0079F34B-B6B4-4F4D-A521-FDC40FF36007}" srcOrd="1" destOrd="0" presId="urn:microsoft.com/office/officeart/2005/8/layout/venn2"/>
    <dgm:cxn modelId="{AC39BE4A-7909-4110-A6DC-795A37B157FB}" type="presParOf" srcId="{0079F34B-B6B4-4F4D-A521-FDC40FF36007}" destId="{498587DC-7382-4DF7-B46B-2B574DE586F8}" srcOrd="0" destOrd="0" presId="urn:microsoft.com/office/officeart/2005/8/layout/venn2"/>
    <dgm:cxn modelId="{F50E135F-68D0-4B35-A37E-DFAC579DE97B}" type="presParOf" srcId="{0079F34B-B6B4-4F4D-A521-FDC40FF36007}" destId="{0D255E27-F11E-493F-89CC-A0B6F073A2C1}" srcOrd="1" destOrd="0" presId="urn:microsoft.com/office/officeart/2005/8/layout/venn2"/>
    <dgm:cxn modelId="{6A2E40A2-D05F-4F2F-AFF3-FFAF09568608}" type="presParOf" srcId="{FE511A39-794A-4E96-96EE-4F374D6ACFB4}" destId="{60BBA287-F3BF-485F-B5B0-502436531C65}" srcOrd="2" destOrd="0" presId="urn:microsoft.com/office/officeart/2005/8/layout/venn2"/>
    <dgm:cxn modelId="{3FE605AA-8536-4002-AFF3-1D4CF6467A72}" type="presParOf" srcId="{60BBA287-F3BF-485F-B5B0-502436531C65}" destId="{0BE9D387-CF2C-4E53-AC70-CB0E8163FC6F}" srcOrd="0" destOrd="0" presId="urn:microsoft.com/office/officeart/2005/8/layout/venn2"/>
    <dgm:cxn modelId="{DA23451C-C647-4327-B3FA-4DC61B3BD013}" type="presParOf" srcId="{60BBA287-F3BF-485F-B5B0-502436531C65}" destId="{9A67BED7-4F01-4C49-B407-B630BCD7AD5A}" srcOrd="1" destOrd="0" presId="urn:microsoft.com/office/officeart/2005/8/layout/venn2"/>
    <dgm:cxn modelId="{21127C90-81A5-4E95-A9F7-FC691973B864}" type="presParOf" srcId="{FE511A39-794A-4E96-96EE-4F374D6ACFB4}" destId="{C2426B99-B5BA-4617-BE2A-E8EA4089FA87}" srcOrd="3" destOrd="0" presId="urn:microsoft.com/office/officeart/2005/8/layout/venn2"/>
    <dgm:cxn modelId="{145150C8-DA33-41E5-B2BB-04EA495145C9}" type="presParOf" srcId="{C2426B99-B5BA-4617-BE2A-E8EA4089FA87}" destId="{1EF9F4F3-C832-4955-805D-CF6F4756E61A}" srcOrd="0" destOrd="0" presId="urn:microsoft.com/office/officeart/2005/8/layout/venn2"/>
    <dgm:cxn modelId="{73964F7B-9420-4A05-9716-29B3AA2F942E}" type="presParOf" srcId="{C2426B99-B5BA-4617-BE2A-E8EA4089FA87}" destId="{E1D34DD5-612A-442F-BB4F-1D8AE2C0DEFA}" srcOrd="1" destOrd="0" presId="urn:microsoft.com/office/officeart/2005/8/layout/venn2"/>
    <dgm:cxn modelId="{BAD96A27-241F-4BA3-9CC7-215782570B1D}" type="presParOf" srcId="{FE511A39-794A-4E96-96EE-4F374D6ACFB4}" destId="{58BB99D2-818C-4C0D-8756-32975EF83ABB}" srcOrd="4" destOrd="0" presId="urn:microsoft.com/office/officeart/2005/8/layout/venn2"/>
    <dgm:cxn modelId="{8B64FE02-31CA-4047-86A0-8A2B8EB958B5}" type="presParOf" srcId="{58BB99D2-818C-4C0D-8756-32975EF83ABB}" destId="{245C510D-F8C2-460A-9D21-1AD02D194FAA}" srcOrd="0" destOrd="0" presId="urn:microsoft.com/office/officeart/2005/8/layout/venn2"/>
    <dgm:cxn modelId="{88EC5480-05B2-486E-9627-CD360B1D3443}" type="presParOf" srcId="{58BB99D2-818C-4C0D-8756-32975EF83ABB}" destId="{25267797-7A3A-48AD-9EB3-E05A21CF8D9C}" srcOrd="1" destOrd="0" presId="urn:microsoft.com/office/officeart/2005/8/layout/venn2"/>
  </dgm:cxnLst>
  <dgm:bg/>
  <dgm:whole>
    <a:effectLst>
      <a:reflection blurRad="6350" stA="50000" endA="300" endPos="90000" dir="5400000" sy="-100000" algn="bl" rotWithShape="0"/>
    </a:effectLst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90E9BF-7CA3-47A4-AE0A-8D4CF2A7C384}">
      <dsp:nvSpPr>
        <dsp:cNvPr id="0" name=""/>
        <dsp:cNvSpPr/>
      </dsp:nvSpPr>
      <dsp:spPr>
        <a:xfrm>
          <a:off x="17210" y="0"/>
          <a:ext cx="1177470" cy="98296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2EB0E7-7198-4DEB-892F-B9729E9E9C4C}">
      <dsp:nvSpPr>
        <dsp:cNvPr id="0" name=""/>
        <dsp:cNvSpPr/>
      </dsp:nvSpPr>
      <dsp:spPr>
        <a:xfrm>
          <a:off x="17210" y="1139016"/>
          <a:ext cx="3364200" cy="11332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400" kern="1200" dirty="0"/>
            <a:t>This is a challenging class where you’ll</a:t>
          </a:r>
        </a:p>
      </dsp:txBody>
      <dsp:txXfrm>
        <a:off x="17210" y="1139016"/>
        <a:ext cx="3364200" cy="1133275"/>
      </dsp:txXfrm>
    </dsp:sp>
    <dsp:sp modelId="{09023B0F-8C72-4A5B-9BAC-F4102A2061F2}">
      <dsp:nvSpPr>
        <dsp:cNvPr id="0" name=""/>
        <dsp:cNvSpPr/>
      </dsp:nvSpPr>
      <dsp:spPr>
        <a:xfrm>
          <a:off x="17210" y="2344872"/>
          <a:ext cx="3364200" cy="20064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Write a lot of proofs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Do a lot of boring problems that won’t apply anywhere else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Learn about what makes a computer tick (theoretically)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Have some fun along the way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/>
            <a:t>I plan to stray from our book every once in a while</a:t>
          </a:r>
        </a:p>
      </dsp:txBody>
      <dsp:txXfrm>
        <a:off x="17210" y="2344872"/>
        <a:ext cx="3364200" cy="2006465"/>
      </dsp:txXfrm>
    </dsp:sp>
    <dsp:sp modelId="{A9711AC0-6CE0-45B6-8BB1-AB3384B0FE1F}">
      <dsp:nvSpPr>
        <dsp:cNvPr id="0" name=""/>
        <dsp:cNvSpPr/>
      </dsp:nvSpPr>
      <dsp:spPr>
        <a:xfrm>
          <a:off x="3970146" y="0"/>
          <a:ext cx="1177470" cy="98296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C03329D-51E3-4CBA-B256-9DBC7B751BDC}">
      <dsp:nvSpPr>
        <dsp:cNvPr id="0" name=""/>
        <dsp:cNvSpPr/>
      </dsp:nvSpPr>
      <dsp:spPr>
        <a:xfrm>
          <a:off x="3970146" y="1139016"/>
          <a:ext cx="3364200" cy="11332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400" kern="1200" dirty="0"/>
            <a:t>Seriously though, learning about why a computer works the way it works is important</a:t>
          </a:r>
        </a:p>
      </dsp:txBody>
      <dsp:txXfrm>
        <a:off x="3970146" y="1139016"/>
        <a:ext cx="3364200" cy="1133275"/>
      </dsp:txXfrm>
    </dsp:sp>
    <dsp:sp modelId="{572992F4-FE20-4B42-9C46-2B4C0879932C}">
      <dsp:nvSpPr>
        <dsp:cNvPr id="0" name=""/>
        <dsp:cNvSpPr/>
      </dsp:nvSpPr>
      <dsp:spPr>
        <a:xfrm>
          <a:off x="3970146" y="2344872"/>
          <a:ext cx="3364200" cy="20064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3C8110F-D9EE-46F7-82BF-E8AFE15C2563}">
      <dsp:nvSpPr>
        <dsp:cNvPr id="0" name=""/>
        <dsp:cNvSpPr/>
      </dsp:nvSpPr>
      <dsp:spPr>
        <a:xfrm>
          <a:off x="7923082" y="0"/>
          <a:ext cx="1177470" cy="98296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006ABBA-2B05-4AD1-96FC-14EEC5CB3EAE}">
      <dsp:nvSpPr>
        <dsp:cNvPr id="0" name=""/>
        <dsp:cNvSpPr/>
      </dsp:nvSpPr>
      <dsp:spPr>
        <a:xfrm>
          <a:off x="7923082" y="1139016"/>
          <a:ext cx="3364200" cy="11332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400" kern="1200"/>
            <a:t>Becoming mathematically mature (writing up proofs until you can do it in your sleep) is also very useful</a:t>
          </a:r>
        </a:p>
      </dsp:txBody>
      <dsp:txXfrm>
        <a:off x="7923082" y="1139016"/>
        <a:ext cx="3364200" cy="1133275"/>
      </dsp:txXfrm>
    </dsp:sp>
    <dsp:sp modelId="{1AA2172A-2546-4839-BA47-6BE1B71B4709}">
      <dsp:nvSpPr>
        <dsp:cNvPr id="0" name=""/>
        <dsp:cNvSpPr/>
      </dsp:nvSpPr>
      <dsp:spPr>
        <a:xfrm>
          <a:off x="7923082" y="2344872"/>
          <a:ext cx="3364200" cy="20064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1656F8-4338-479A-BC05-912BFD4DBD5A}">
      <dsp:nvSpPr>
        <dsp:cNvPr id="0" name=""/>
        <dsp:cNvSpPr/>
      </dsp:nvSpPr>
      <dsp:spPr>
        <a:xfrm>
          <a:off x="488182" y="891"/>
          <a:ext cx="1928078" cy="96403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Humans went from drawing images of</a:t>
          </a:r>
        </a:p>
      </dsp:txBody>
      <dsp:txXfrm>
        <a:off x="516418" y="29127"/>
        <a:ext cx="1871606" cy="907567"/>
      </dsp:txXfrm>
    </dsp:sp>
    <dsp:sp modelId="{22D0F4C7-37D8-4FC6-801C-E7AF5AAA633B}">
      <dsp:nvSpPr>
        <dsp:cNvPr id="0" name=""/>
        <dsp:cNvSpPr/>
      </dsp:nvSpPr>
      <dsp:spPr>
        <a:xfrm>
          <a:off x="680990" y="964930"/>
          <a:ext cx="192807" cy="72302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23029"/>
              </a:lnTo>
              <a:lnTo>
                <a:pt x="192807" y="723029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DBDF38-775B-4542-AFBD-E34323290059}">
      <dsp:nvSpPr>
        <dsp:cNvPr id="0" name=""/>
        <dsp:cNvSpPr/>
      </dsp:nvSpPr>
      <dsp:spPr>
        <a:xfrm>
          <a:off x="873798" y="1205940"/>
          <a:ext cx="1542463" cy="96403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birds and fish, arms and legs, pottery and tools</a:t>
          </a:r>
        </a:p>
      </dsp:txBody>
      <dsp:txXfrm>
        <a:off x="902034" y="1234176"/>
        <a:ext cx="1485991" cy="907567"/>
      </dsp:txXfrm>
    </dsp:sp>
    <dsp:sp modelId="{DC961591-ABBD-4925-ABEE-4B27A7653691}">
      <dsp:nvSpPr>
        <dsp:cNvPr id="0" name=""/>
        <dsp:cNvSpPr/>
      </dsp:nvSpPr>
      <dsp:spPr>
        <a:xfrm>
          <a:off x="680990" y="964930"/>
          <a:ext cx="192807" cy="192807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28078"/>
              </a:lnTo>
              <a:lnTo>
                <a:pt x="192807" y="1928078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83AA041-CB70-4CEA-A331-59D4CA55D4A4}">
      <dsp:nvSpPr>
        <dsp:cNvPr id="0" name=""/>
        <dsp:cNvSpPr/>
      </dsp:nvSpPr>
      <dsp:spPr>
        <a:xfrm>
          <a:off x="873798" y="2410989"/>
          <a:ext cx="1542463" cy="96403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-3379271"/>
              <a:satOff val="-8710"/>
              <a:lumOff val="-5883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to words based on letters</a:t>
          </a:r>
        </a:p>
      </dsp:txBody>
      <dsp:txXfrm>
        <a:off x="902034" y="2439225"/>
        <a:ext cx="1485991" cy="907567"/>
      </dsp:txXfrm>
    </dsp:sp>
    <dsp:sp modelId="{995E0E66-7618-4C9B-9371-F91BBC86FE1B}">
      <dsp:nvSpPr>
        <dsp:cNvPr id="0" name=""/>
        <dsp:cNvSpPr/>
      </dsp:nvSpPr>
      <dsp:spPr>
        <a:xfrm>
          <a:off x="2898281" y="891"/>
          <a:ext cx="1928078" cy="96403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Imagine what would have happened if that ancient human who thought to create words met a tragic end while heading to the patent office?</a:t>
          </a:r>
        </a:p>
      </dsp:txBody>
      <dsp:txXfrm>
        <a:off x="2926517" y="29127"/>
        <a:ext cx="1871606" cy="907567"/>
      </dsp:txXfrm>
    </dsp:sp>
    <dsp:sp modelId="{564DA88B-6369-442A-BB2B-C5D834CC8843}">
      <dsp:nvSpPr>
        <dsp:cNvPr id="0" name=""/>
        <dsp:cNvSpPr/>
      </dsp:nvSpPr>
      <dsp:spPr>
        <a:xfrm>
          <a:off x="3091089" y="964930"/>
          <a:ext cx="192807" cy="72302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23029"/>
              </a:lnTo>
              <a:lnTo>
                <a:pt x="192807" y="723029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7097E5B-621E-43B2-8449-012E007DCB40}">
      <dsp:nvSpPr>
        <dsp:cNvPr id="0" name=""/>
        <dsp:cNvSpPr/>
      </dsp:nvSpPr>
      <dsp:spPr>
        <a:xfrm>
          <a:off x="3283897" y="1205940"/>
          <a:ext cx="1542463" cy="96403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We’d be one sad species</a:t>
          </a:r>
          <a:endParaRPr lang="en-US" sz="1600" kern="1200" dirty="0"/>
        </a:p>
      </dsp:txBody>
      <dsp:txXfrm>
        <a:off x="3312133" y="1234176"/>
        <a:ext cx="1485991" cy="90756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A27BEEC-6C32-49FC-8D09-DD5A3FAE5432}">
      <dsp:nvSpPr>
        <dsp:cNvPr id="0" name=""/>
        <dsp:cNvSpPr/>
      </dsp:nvSpPr>
      <dsp:spPr>
        <a:xfrm>
          <a:off x="0" y="714"/>
          <a:ext cx="8993909" cy="167123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A245C38-9429-4D15-9F27-B6CFEF4FC0F8}">
      <dsp:nvSpPr>
        <dsp:cNvPr id="0" name=""/>
        <dsp:cNvSpPr/>
      </dsp:nvSpPr>
      <dsp:spPr>
        <a:xfrm>
          <a:off x="505549" y="376742"/>
          <a:ext cx="919180" cy="91918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E0BD2E-DD91-418F-A4E1-C27B7E389241}">
      <dsp:nvSpPr>
        <dsp:cNvPr id="0" name=""/>
        <dsp:cNvSpPr/>
      </dsp:nvSpPr>
      <dsp:spPr>
        <a:xfrm>
          <a:off x="1930279" y="714"/>
          <a:ext cx="7063629" cy="16712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6873" tIns="176873" rIns="176873" bIns="176873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5 + 5 = 10</a:t>
          </a:r>
        </a:p>
      </dsp:txBody>
      <dsp:txXfrm>
        <a:off x="1930279" y="714"/>
        <a:ext cx="7063629" cy="1671237"/>
      </dsp:txXfrm>
    </dsp:sp>
    <dsp:sp modelId="{0F06CCBA-E0B5-447F-8ECA-452F3013922D}">
      <dsp:nvSpPr>
        <dsp:cNvPr id="0" name=""/>
        <dsp:cNvSpPr/>
      </dsp:nvSpPr>
      <dsp:spPr>
        <a:xfrm>
          <a:off x="0" y="2089761"/>
          <a:ext cx="8993909" cy="167123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DF2FE38-D006-4B9C-A6B4-6AE03EAED386}">
      <dsp:nvSpPr>
        <dsp:cNvPr id="0" name=""/>
        <dsp:cNvSpPr/>
      </dsp:nvSpPr>
      <dsp:spPr>
        <a:xfrm>
          <a:off x="505549" y="2465789"/>
          <a:ext cx="919180" cy="91918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5C8736-38EB-4508-A8E2-81EA1950F04C}">
      <dsp:nvSpPr>
        <dsp:cNvPr id="0" name=""/>
        <dsp:cNvSpPr/>
      </dsp:nvSpPr>
      <dsp:spPr>
        <a:xfrm>
          <a:off x="1930279" y="2089761"/>
          <a:ext cx="7063629" cy="16712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6873" tIns="176873" rIns="176873" bIns="176873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Thinking about the above, its sort of like classes in programming, you create the method, namely addition and then you initiate an instance of it like 5 + 5 = 10</a:t>
          </a:r>
        </a:p>
      </dsp:txBody>
      <dsp:txXfrm>
        <a:off x="1930279" y="2089761"/>
        <a:ext cx="7063629" cy="1671237"/>
      </dsp:txXfrm>
    </dsp:sp>
    <dsp:sp modelId="{CC5D98FE-E123-4F38-AD4C-6768ED23D6C1}">
      <dsp:nvSpPr>
        <dsp:cNvPr id="0" name=""/>
        <dsp:cNvSpPr/>
      </dsp:nvSpPr>
      <dsp:spPr>
        <a:xfrm>
          <a:off x="0" y="4178808"/>
          <a:ext cx="8993909" cy="1671237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6AD9030-BF5D-4720-8FE2-643B6A2F3AF5}">
      <dsp:nvSpPr>
        <dsp:cNvPr id="0" name=""/>
        <dsp:cNvSpPr/>
      </dsp:nvSpPr>
      <dsp:spPr>
        <a:xfrm>
          <a:off x="505549" y="4554836"/>
          <a:ext cx="919180" cy="91918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6B711AA-8037-453B-AFDF-246FED8B47C4}">
      <dsp:nvSpPr>
        <dsp:cNvPr id="0" name=""/>
        <dsp:cNvSpPr/>
      </dsp:nvSpPr>
      <dsp:spPr>
        <a:xfrm>
          <a:off x="1930279" y="4178808"/>
          <a:ext cx="7063629" cy="16712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6873" tIns="176873" rIns="176873" bIns="176873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Later on in this class we’ll see how Turing Machines calculate something like addition</a:t>
          </a:r>
        </a:p>
      </dsp:txBody>
      <dsp:txXfrm>
        <a:off x="1930279" y="4178808"/>
        <a:ext cx="7063629" cy="167123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F050D62-9A0B-415A-AAB7-8F7D4C5C6B3A}">
      <dsp:nvSpPr>
        <dsp:cNvPr id="0" name=""/>
        <dsp:cNvSpPr/>
      </dsp:nvSpPr>
      <dsp:spPr>
        <a:xfrm>
          <a:off x="0" y="718"/>
          <a:ext cx="6513603" cy="168113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6EC85CE-7AFB-42F2-B5C0-5246B34913C9}">
      <dsp:nvSpPr>
        <dsp:cNvPr id="0" name=""/>
        <dsp:cNvSpPr/>
      </dsp:nvSpPr>
      <dsp:spPr>
        <a:xfrm>
          <a:off x="508544" y="378974"/>
          <a:ext cx="924626" cy="92462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A0E448-A568-4527-B398-C0DA83E6F23A}">
      <dsp:nvSpPr>
        <dsp:cNvPr id="0" name=""/>
        <dsp:cNvSpPr/>
      </dsp:nvSpPr>
      <dsp:spPr>
        <a:xfrm>
          <a:off x="1941716" y="718"/>
          <a:ext cx="4571887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Finite automata is where this course begins, but it certainly doesn’t end there</a:t>
          </a:r>
        </a:p>
      </dsp:txBody>
      <dsp:txXfrm>
        <a:off x="1941716" y="718"/>
        <a:ext cx="4571887" cy="1681139"/>
      </dsp:txXfrm>
    </dsp:sp>
    <dsp:sp modelId="{CCA15565-07F2-48D2-8D02-6E94D5521022}">
      <dsp:nvSpPr>
        <dsp:cNvPr id="0" name=""/>
        <dsp:cNvSpPr/>
      </dsp:nvSpPr>
      <dsp:spPr>
        <a:xfrm>
          <a:off x="0" y="2102143"/>
          <a:ext cx="6513603" cy="168113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FF66D23-C97E-47CB-920A-8D7C5A07C7CA}">
      <dsp:nvSpPr>
        <dsp:cNvPr id="0" name=""/>
        <dsp:cNvSpPr/>
      </dsp:nvSpPr>
      <dsp:spPr>
        <a:xfrm>
          <a:off x="508544" y="2480399"/>
          <a:ext cx="924626" cy="92462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9C3FB30-6E86-49BF-A602-E13E3EACC52B}">
      <dsp:nvSpPr>
        <dsp:cNvPr id="0" name=""/>
        <dsp:cNvSpPr/>
      </dsp:nvSpPr>
      <dsp:spPr>
        <a:xfrm>
          <a:off x="1941716" y="2102143"/>
          <a:ext cx="4571887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We will cover automata theory, computability theory and complexity theory in this course</a:t>
          </a:r>
        </a:p>
      </dsp:txBody>
      <dsp:txXfrm>
        <a:off x="1941716" y="2102143"/>
        <a:ext cx="4571887" cy="1681139"/>
      </dsp:txXfrm>
    </dsp:sp>
    <dsp:sp modelId="{8200905E-CD30-4AF5-8A2B-F0ABD3C2841F}">
      <dsp:nvSpPr>
        <dsp:cNvPr id="0" name=""/>
        <dsp:cNvSpPr/>
      </dsp:nvSpPr>
      <dsp:spPr>
        <a:xfrm>
          <a:off x="0" y="4203567"/>
          <a:ext cx="6513603" cy="168113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D427C46-D173-47CB-88A8-47412FE78E7D}">
      <dsp:nvSpPr>
        <dsp:cNvPr id="0" name=""/>
        <dsp:cNvSpPr/>
      </dsp:nvSpPr>
      <dsp:spPr>
        <a:xfrm>
          <a:off x="508544" y="4581824"/>
          <a:ext cx="924626" cy="92462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CD344D-4240-413B-BFD4-2C10036D243C}">
      <dsp:nvSpPr>
        <dsp:cNvPr id="0" name=""/>
        <dsp:cNvSpPr/>
      </dsp:nvSpPr>
      <dsp:spPr>
        <a:xfrm>
          <a:off x="1941716" y="4203567"/>
          <a:ext cx="4571887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Basically, it sort of looks like this:</a:t>
          </a:r>
        </a:p>
      </dsp:txBody>
      <dsp:txXfrm>
        <a:off x="1941716" y="4203567"/>
        <a:ext cx="4571887" cy="168113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670D3B-9E53-4B80-8EF3-2237C1FBBC02}">
      <dsp:nvSpPr>
        <dsp:cNvPr id="0" name=""/>
        <dsp:cNvSpPr/>
      </dsp:nvSpPr>
      <dsp:spPr>
        <a:xfrm>
          <a:off x="3081528" y="0"/>
          <a:ext cx="4352544" cy="435254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???</a:t>
          </a:r>
        </a:p>
      </dsp:txBody>
      <dsp:txXfrm>
        <a:off x="4441698" y="217627"/>
        <a:ext cx="1632204" cy="435254"/>
      </dsp:txXfrm>
    </dsp:sp>
    <dsp:sp modelId="{498587DC-7382-4DF7-B46B-2B574DE586F8}">
      <dsp:nvSpPr>
        <dsp:cNvPr id="0" name=""/>
        <dsp:cNvSpPr/>
      </dsp:nvSpPr>
      <dsp:spPr>
        <a:xfrm>
          <a:off x="3407968" y="652881"/>
          <a:ext cx="3699662" cy="3699662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Computability Theory</a:t>
          </a:r>
        </a:p>
      </dsp:txBody>
      <dsp:txXfrm>
        <a:off x="4460060" y="865612"/>
        <a:ext cx="1595479" cy="425461"/>
      </dsp:txXfrm>
    </dsp:sp>
    <dsp:sp modelId="{0BE9D387-CF2C-4E53-AC70-CB0E8163FC6F}">
      <dsp:nvSpPr>
        <dsp:cNvPr id="0" name=""/>
        <dsp:cNvSpPr/>
      </dsp:nvSpPr>
      <dsp:spPr>
        <a:xfrm>
          <a:off x="3734409" y="1305763"/>
          <a:ext cx="3046780" cy="3046780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Complexity Theory</a:t>
          </a:r>
        </a:p>
      </dsp:txBody>
      <dsp:txXfrm>
        <a:off x="4469445" y="1515991"/>
        <a:ext cx="1576709" cy="420455"/>
      </dsp:txXfrm>
    </dsp:sp>
    <dsp:sp modelId="{1EF9F4F3-C832-4955-805D-CF6F4756E61A}">
      <dsp:nvSpPr>
        <dsp:cNvPr id="0" name=""/>
        <dsp:cNvSpPr/>
      </dsp:nvSpPr>
      <dsp:spPr>
        <a:xfrm>
          <a:off x="4060850" y="1958644"/>
          <a:ext cx="2393899" cy="2393899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Analysis of Algorithms</a:t>
          </a:r>
        </a:p>
      </dsp:txBody>
      <dsp:txXfrm>
        <a:off x="4611447" y="2174095"/>
        <a:ext cx="1292705" cy="430901"/>
      </dsp:txXfrm>
    </dsp:sp>
    <dsp:sp modelId="{245C510D-F8C2-460A-9D21-1AD02D194FAA}">
      <dsp:nvSpPr>
        <dsp:cNvPr id="0" name=""/>
        <dsp:cNvSpPr/>
      </dsp:nvSpPr>
      <dsp:spPr>
        <a:xfrm>
          <a:off x="4387291" y="2611526"/>
          <a:ext cx="1741017" cy="1741017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Formal Language Theory</a:t>
          </a:r>
        </a:p>
      </dsp:txBody>
      <dsp:txXfrm>
        <a:off x="4642257" y="3046780"/>
        <a:ext cx="1231085" cy="87050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enn2">
  <dgm:title val=""/>
  <dgm:desc val=""/>
  <dgm:catLst>
    <dgm:cat type="relationship" pri="3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1">
      <dgm:if name="Name2" axis="ch" ptType="node" func="cnt" op="lte" val="3">
        <dgm:constrLst>
          <dgm:constr type="w" for="ch" forName="comp1" refType="w"/>
          <dgm:constr type="h" for="ch" forName="comp1" refType="w" refFor="ch" refForName="comp1"/>
          <dgm:constr type="w" for="ch" forName="comp2" refType="w" fact="0.7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5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primFontSz" for="des" ptType="node" op="equ" val="65"/>
        </dgm:constrLst>
      </dgm:if>
      <dgm:if name="Name3" axis="ch" ptType="node" func="cnt" op="equ" val="4">
        <dgm:constrLst>
          <dgm:constr type="w" for="ch" forName="comp1" refType="w"/>
          <dgm:constr type="h" for="ch" forName="comp1" refType="w" refFor="ch" refForName="comp1"/>
          <dgm:constr type="w" for="ch" forName="comp2" refType="w" fact="0.8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6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4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primFontSz" for="des" ptType="node" op="equ" val="65"/>
        </dgm:constrLst>
      </dgm:if>
      <dgm:else name="Name4">
        <dgm:constrLst>
          <dgm:constr type="w" for="ch" forName="comp1" refType="w"/>
          <dgm:constr type="h" for="ch" forName="comp1" refType="w" refFor="ch" refForName="comp1"/>
          <dgm:constr type="w" for="ch" forName="comp2" refType="w" fact="0.8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7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55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w" for="ch" forName="comp5" refType="w" fact="0.4"/>
          <dgm:constr type="h" for="ch" forName="comp5" refType="w" refFor="ch" refForName="comp5"/>
          <dgm:constr type="ctrX" for="ch" forName="comp5" refType="ctrX" refFor="ch" refForName="comp1"/>
          <dgm:constr type="b" for="ch" forName="comp5" refType="b" refFor="ch" refForName="comp1"/>
          <dgm:constr type="w" for="ch" forName="comp6" refType="w" fact="0.25"/>
          <dgm:constr type="h" for="ch" forName="comp6" refType="w" refFor="ch" refForName="comp6"/>
          <dgm:constr type="ctrX" for="ch" forName="comp6" refType="ctrX" refFor="ch" refForName="comp1"/>
          <dgm:constr type="b" for="ch" forName="comp6" refType="b" refFor="ch" refForName="comp1"/>
          <dgm:constr type="w" for="ch" forName="comp7" refType="w" fact="0.15"/>
          <dgm:constr type="h" for="ch" forName="comp7" refType="w" refFor="ch" refForName="comp7"/>
          <dgm:constr type="ctrX" for="ch" forName="comp7" refType="ctrX" refFor="ch" refForName="comp1"/>
          <dgm:constr type="b" for="ch" forName="comp7" refType="b" refFor="ch" refForName="comp1"/>
          <dgm:constr type="primFontSz" for="des" ptType="node" op="equ" val="65"/>
        </dgm:constrLst>
      </dgm:else>
    </dgm:choose>
    <dgm:ruleLst/>
    <dgm:choose name="Name5">
      <dgm:if name="Name6" axis="ch" ptType="node" func="cnt" op="gte" val="1">
        <dgm:layoutNode name="comp1">
          <dgm:alg type="composite"/>
          <dgm:shape xmlns:r="http://schemas.openxmlformats.org/officeDocument/2006/relationships" r:blip="">
            <dgm:adjLst/>
          </dgm:shape>
          <dgm:presOf/>
          <dgm:choose name="Name7">
            <dgm:if name="Name8" axis="ch" ptType="node" func="cnt" op="equ" val="1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5"/>
                <dgm:constr type="w" for="ch" forName="c1text" refType="w" refFor="ch" refForName="circle1" fact="0.70711"/>
                <dgm:constr type="h" for="ch" forName="c1text" refType="h" refFor="ch" refForName="circle1" fact="0.5"/>
              </dgm:constrLst>
            </dgm:if>
            <dgm:if name="Name9" axis="ch" ptType="node" func="cnt" op="equ" val="2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6"/>
                <dgm:constr type="w" for="ch" forName="c1text" refType="w" refFor="ch" refForName="circle1" fact="0.525"/>
                <dgm:constr type="h" for="ch" forName="c1text" refType="h" refFor="ch" refForName="circle1" fact="0.17"/>
              </dgm:constrLst>
            </dgm:if>
            <dgm:if name="Name10" axis="ch" ptType="node" func="cnt" op="equ" val="3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3495"/>
                <dgm:constr type="h" for="ch" forName="c1text" refType="h" refFor="ch" refForName="circle1" fact="0.15"/>
              </dgm:constrLst>
            </dgm:if>
            <dgm:if name="Name11" axis="ch" ptType="node" func="cnt" op="equ" val="4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2796"/>
                <dgm:constr type="h" for="ch" forName="c1text" refType="h" refFor="ch" refForName="circle1" fact="0.15"/>
              </dgm:constrLst>
            </dgm:if>
            <dgm:if name="Name12" axis="ch" ptType="node" func="cnt" op="gte" val="5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"/>
                <dgm:constr type="w" for="ch" forName="c1text" refType="w" refFor="ch" refForName="circle1" fact="0.375"/>
                <dgm:constr type="h" for="ch" forName="c1text" refType="h" refFor="ch" refForName="circle1" fact="0.1"/>
              </dgm:constrLst>
            </dgm:if>
            <dgm:else name="Name13"/>
          </dgm:choose>
          <dgm:ruleLst/>
          <dgm:layoutNode name="circle1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1 1" cnt="1 0"/>
            <dgm:constrLst>
              <dgm:constr type="h" refType="w"/>
            </dgm:constrLst>
            <dgm:ruleLst/>
          </dgm:layoutNode>
          <dgm:layoutNode name="c1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1 1" cnt="1 0"/>
            <dgm:constrLst/>
            <dgm:ruleLst>
              <dgm:rule type="primFontSz" val="5" fact="NaN" max="NaN"/>
            </dgm:ruleLst>
          </dgm:layoutNode>
        </dgm:layoutNode>
      </dgm:if>
      <dgm:else name="Name14"/>
    </dgm:choose>
    <dgm:choose name="Name15">
      <dgm:if name="Name16" axis="ch" ptType="node" func="cnt" op="gte" val="2">
        <dgm:layoutNode name="comp2">
          <dgm:alg type="composite"/>
          <dgm:shape xmlns:r="http://schemas.openxmlformats.org/officeDocument/2006/relationships" r:blip="">
            <dgm:adjLst/>
          </dgm:shape>
          <dgm:presOf/>
          <dgm:choose name="Name17">
            <dgm:if name="Name18" axis="ch" ptType="node" func="cnt" op="equ" val="2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5"/>
                <dgm:constr type="w" for="ch" forName="c2text" refType="w" refFor="ch" refForName="circle2" fact="0.70711"/>
                <dgm:constr type="h" for="ch" forName="c2text" refType="h" refFor="ch" refForName="circle2" fact="0.5"/>
              </dgm:constrLst>
            </dgm:if>
            <dgm:if name="Name19" axis="ch" ptType="node" func="cnt" op="equ" val="3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625"/>
                <dgm:constr type="w" for="ch" forName="c2text" refType="w" refFor="ch" refForName="circle2" fact="0.466"/>
                <dgm:constr type="h" for="ch" forName="c2text" refType="h" refFor="ch" refForName="circle2" fact="0.1875"/>
              </dgm:constrLst>
            </dgm:if>
            <dgm:if name="Name20" axis="ch" ptType="node" func="cnt" op="equ" val="4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"/>
                <dgm:constr type="w" for="ch" forName="c2text" refType="w" refFor="ch" refForName="circle2" fact="0.3495"/>
                <dgm:constr type="h" for="ch" forName="c2text" refType="h" refFor="ch" refForName="circle2" fact="0.18"/>
              </dgm:constrLst>
            </dgm:if>
            <dgm:if name="Name21" axis="ch" ptType="node" func="cnt" op="gte" val="5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15"/>
                <dgm:constr type="w" for="ch" forName="c2text" refType="w" refFor="ch" refForName="circle2" fact="0.43125"/>
                <dgm:constr type="h" for="ch" forName="c2text" refType="h" refFor="ch" refForName="circle2" fact="0.115"/>
              </dgm:constrLst>
            </dgm:if>
            <dgm:else name="Name22"/>
          </dgm:choose>
          <dgm:ruleLst/>
          <dgm:layoutNode name="circle2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2 1" cnt="1 0"/>
            <dgm:constrLst>
              <dgm:constr type="h" refType="w"/>
            </dgm:constrLst>
            <dgm:ruleLst/>
          </dgm:layoutNode>
          <dgm:layoutNode name="c2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2 1" cnt="1 0"/>
            <dgm:constrLst/>
            <dgm:ruleLst>
              <dgm:rule type="primFontSz" val="5" fact="NaN" max="NaN"/>
            </dgm:ruleLst>
          </dgm:layoutNode>
        </dgm:layoutNode>
      </dgm:if>
      <dgm:else name="Name23"/>
    </dgm:choose>
    <dgm:choose name="Name24">
      <dgm:if name="Name25" axis="ch" ptType="node" func="cnt" op="gte" val="3">
        <dgm:layoutNode name="comp3">
          <dgm:alg type="composite"/>
          <dgm:shape xmlns:r="http://schemas.openxmlformats.org/officeDocument/2006/relationships" r:blip="">
            <dgm:adjLst/>
          </dgm:shape>
          <dgm:presOf/>
          <dgm:choose name="Name26">
            <dgm:if name="Name27" axis="ch" ptType="node" func="cnt" op="equ" val="3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5"/>
                <dgm:constr type="w" for="ch" forName="c3text" refType="w" refFor="ch" refForName="circle3" fact="0.70711"/>
                <dgm:constr type="h" for="ch" forName="c3text" refType="h" refFor="ch" refForName="circle3" fact="0.5"/>
              </dgm:constrLst>
            </dgm:if>
            <dgm:if name="Name28" axis="ch" ptType="node" func="cnt" op="equ" val="4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875"/>
                <dgm:constr type="w" for="ch" forName="c3text" refType="w" refFor="ch" refForName="circle3" fact="0.466"/>
                <dgm:constr type="h" for="ch" forName="c3text" refType="h" refFor="ch" refForName="circle3" fact="0.225"/>
              </dgm:constrLst>
            </dgm:if>
            <dgm:if name="Name29" axis="ch" ptType="node" func="cnt" op="gte" val="5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38"/>
                <dgm:constr type="w" for="ch" forName="c3text" refType="w" refFor="ch" refForName="circle3" fact="0.5175"/>
                <dgm:constr type="h" for="ch" forName="c3text" refType="h" refFor="ch" refForName="circle3" fact="0.138"/>
              </dgm:constrLst>
            </dgm:if>
            <dgm:else name="Name30"/>
          </dgm:choose>
          <dgm:ruleLst/>
          <dgm:layoutNode name="circle3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3 1" cnt="1 0"/>
            <dgm:constrLst>
              <dgm:constr type="h" refType="w"/>
            </dgm:constrLst>
            <dgm:ruleLst/>
          </dgm:layoutNode>
          <dgm:layoutNode name="c3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3 1" cnt="1 0"/>
            <dgm:constrLst/>
            <dgm:ruleLst>
              <dgm:rule type="primFontSz" val="5" fact="NaN" max="NaN"/>
            </dgm:ruleLst>
          </dgm:layoutNode>
        </dgm:layoutNode>
      </dgm:if>
      <dgm:else name="Name31"/>
    </dgm:choose>
    <dgm:choose name="Name32">
      <dgm:if name="Name33" axis="ch" ptType="node" func="cnt" op="gte" val="4">
        <dgm:layoutNode name="comp4">
          <dgm:alg type="composite"/>
          <dgm:shape xmlns:r="http://schemas.openxmlformats.org/officeDocument/2006/relationships" r:blip="">
            <dgm:adjLst/>
          </dgm:shape>
          <dgm:presOf/>
          <dgm:choose name="Name34">
            <dgm:if name="Name35" axis="ch" ptType="node" func="cnt" op="equ" val="4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5"/>
                <dgm:constr type="w" for="ch" forName="c4text" refType="w" refFor="ch" refForName="circle4" fact="0.70711"/>
                <dgm:constr type="h" for="ch" forName="c4text" refType="h" refFor="ch" refForName="circle4" fact="0.5"/>
              </dgm:constrLst>
            </dgm:if>
            <dgm:if name="Name36" axis="ch" ptType="node" func="cnt" op="gte" val="5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18"/>
                <dgm:constr type="w" for="ch" forName="c4text" refType="w" refFor="ch" refForName="circle4" fact="0.54"/>
                <dgm:constr type="h" for="ch" forName="c4text" refType="h" refFor="ch" refForName="circle4" fact="0.18"/>
              </dgm:constrLst>
            </dgm:if>
            <dgm:else name="Name37"/>
          </dgm:choose>
          <dgm:ruleLst/>
          <dgm:layoutNode name="circle4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4 1" cnt="1 0"/>
            <dgm:constrLst>
              <dgm:constr type="h" refType="w"/>
            </dgm:constrLst>
            <dgm:ruleLst/>
          </dgm:layoutNode>
          <dgm:layoutNode name="c4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4 1" cnt="1 0"/>
            <dgm:constrLst/>
            <dgm:ruleLst>
              <dgm:rule type="primFontSz" val="5" fact="NaN" max="NaN"/>
            </dgm:ruleLst>
          </dgm:layoutNode>
        </dgm:layoutNode>
      </dgm:if>
      <dgm:else name="Name38"/>
    </dgm:choose>
    <dgm:choose name="Name39">
      <dgm:if name="Name40" axis="ch" ptType="node" func="cnt" op="gte" val="5">
        <dgm:layoutNode name="comp5">
          <dgm:alg type="composite"/>
          <dgm:shape xmlns:r="http://schemas.openxmlformats.org/officeDocument/2006/relationships" r:blip="">
            <dgm:adjLst/>
          </dgm:shape>
          <dgm:presOf/>
          <dgm:choose name="Name41">
            <dgm:if name="Name42" axis="ch" ptType="node" func="cnt" op="equ" val="5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5"/>
                <dgm:constr type="w" for="ch" forName="c5text" refType="w" refFor="ch" refForName="circle5" fact="0.70711"/>
                <dgm:constr type="h" for="ch" forName="c5text" refType="h" refFor="ch" refForName="circle5" fact="0.5"/>
              </dgm:constrLst>
            </dgm:if>
            <dgm:if name="Name43" axis="ch" ptType="node" func="cnt" op="gte" val="6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25"/>
                <dgm:constr type="w" for="ch" forName="c5text" refType="w" refFor="ch" refForName="circle5" fact="0.65"/>
                <dgm:constr type="h" for="ch" forName="c5text" refType="h" refFor="ch" refForName="circle5" fact="0.25"/>
              </dgm:constrLst>
            </dgm:if>
            <dgm:else name="Name44"/>
          </dgm:choose>
          <dgm:ruleLst/>
          <dgm:layoutNode name="circle5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5 1" cnt="1 0"/>
            <dgm:constrLst>
              <dgm:constr type="h" refType="w"/>
            </dgm:constrLst>
            <dgm:ruleLst/>
          </dgm:layoutNode>
          <dgm:layoutNode name="c5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5 1" cnt="1 0"/>
            <dgm:constrLst/>
            <dgm:ruleLst>
              <dgm:rule type="primFontSz" val="5" fact="NaN" max="NaN"/>
            </dgm:ruleLst>
          </dgm:layoutNode>
        </dgm:layoutNode>
      </dgm:if>
      <dgm:else name="Name45"/>
    </dgm:choose>
    <dgm:choose name="Name46">
      <dgm:if name="Name47" axis="ch" ptType="node" func="cnt" op="gte" val="6">
        <dgm:layoutNode name="comp6">
          <dgm:alg type="composite"/>
          <dgm:shape xmlns:r="http://schemas.openxmlformats.org/officeDocument/2006/relationships" r:blip="">
            <dgm:adjLst/>
          </dgm:shape>
          <dgm:presOf/>
          <dgm:choose name="Name48">
            <dgm:if name="Name49" axis="ch" ptType="node" func="cnt" op="equ" val="6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5"/>
                <dgm:constr type="w" for="ch" forName="c6text" refType="w" refFor="ch" refForName="circle6" fact="0.70711"/>
                <dgm:constr type="h" for="ch" forName="c6text" refType="h" refFor="ch" refForName="circle6" fact="0.5"/>
              </dgm:constrLst>
            </dgm:if>
            <dgm:if name="Name50" axis="ch" ptType="node" func="cnt" op="gte" val="7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27"/>
                <dgm:constr type="w" for="ch" forName="c6text" refType="w" refFor="ch" refForName="circle6" fact="0.68"/>
                <dgm:constr type="h" for="ch" forName="c6text" refType="h" refFor="ch" refForName="circle6" fact="0.241"/>
              </dgm:constrLst>
            </dgm:if>
            <dgm:else name="Name51"/>
          </dgm:choose>
          <dgm:ruleLst/>
          <dgm:layoutNode name="circle6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6 1" cnt="1 0"/>
            <dgm:constrLst>
              <dgm:constr type="h" refType="w"/>
            </dgm:constrLst>
            <dgm:ruleLst/>
          </dgm:layoutNode>
          <dgm:layoutNode name="c6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6 1" cnt="1 0"/>
            <dgm:constrLst/>
            <dgm:ruleLst>
              <dgm:rule type="primFontSz" val="5" fact="NaN" max="NaN"/>
            </dgm:ruleLst>
          </dgm:layoutNode>
        </dgm:layoutNode>
      </dgm:if>
      <dgm:else name="Name52"/>
    </dgm:choose>
    <dgm:choose name="Name53">
      <dgm:if name="Name54" axis="ch" ptType="node" func="cnt" op="gte" val="7">
        <dgm:layoutNode name="comp7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circle7" refType="w"/>
            <dgm:constr type="h" for="ch" forName="circle7" refType="h"/>
            <dgm:constr type="ctrX" for="ch" forName="circle7" refType="w" fact="0.5"/>
            <dgm:constr type="ctrY" for="ch" forName="circle7" refType="h" fact="0.5"/>
            <dgm:constr type="ctrX" for="ch" forName="c7text" refType="w" fact="0.5"/>
            <dgm:constr type="ctrY" for="ch" forName="c7text" refType="h" fact="0.5"/>
            <dgm:constr type="w" for="ch" forName="c7text" refType="w" refFor="ch" refForName="circle7" fact="0.70711"/>
            <dgm:constr type="h" for="ch" forName="c7text" refType="h" refFor="ch" refForName="circle7" fact="0.5"/>
          </dgm:constrLst>
          <dgm:ruleLst/>
          <dgm:layoutNode name="circle7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7 1" cnt="1 0"/>
            <dgm:constrLst>
              <dgm:constr type="h" refType="w"/>
            </dgm:constrLst>
            <dgm:ruleLst/>
          </dgm:layoutNode>
          <dgm:layoutNode name="c7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7 1" cnt="1 0"/>
            <dgm:constrLst/>
            <dgm:ruleLst>
              <dgm:rule type="primFontSz" val="5" fact="NaN" max="NaN"/>
            </dgm:ruleLst>
          </dgm:layoutNode>
        </dgm:layoutNode>
      </dgm:if>
      <dgm:else name="Name5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9A4C27-9952-4D6B-81A5-A6D45BC2EC2F}" type="datetimeFigureOut">
              <a:rPr lang="en-US" smtClean="0"/>
              <a:t>8/30/2020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7F3EBD-3D7D-4C3E-AFFB-1325237B3E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4623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C3FE9D-16BF-45E8-855E-747D86AF480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68854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8687A0-14D6-4D4B-8587-0A15720A12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661645-260F-42D5-83A6-E2EED438D9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4689BF-24A4-488D-A458-CE74E99D59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EAB48-549F-4D1F-AAEE-134086854B72}" type="datetimeFigureOut">
              <a:rPr lang="en-US" smtClean="0"/>
              <a:t>8/30/2020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168CD9-880A-4EC4-8E2F-29139120A9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5306B3-94D8-4DB4-A4EB-7556755E17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620F65-8B25-40D2-8915-7B960AD987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1751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DD9A18-4EF6-459A-92A1-2D67B1C49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6A05C9-20E1-44DF-A32C-E242BEDC3D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3037A-D625-420C-B839-F9BB27FBED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EAB48-549F-4D1F-AAEE-134086854B72}" type="datetimeFigureOut">
              <a:rPr lang="en-US" smtClean="0"/>
              <a:t>8/30/2020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E3EFE8-61A8-4830-938B-9CDE113C6B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B74A9B-A067-4418-A90C-FA4C92D68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620F65-8B25-40D2-8915-7B960AD987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958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05A6698-357F-4C0A-9767-8F3626BB2D6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581A61C-A203-44E1-AD04-9B5164BC39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D510BF-2CF4-4DFE-A997-4E5D529DAD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EAB48-549F-4D1F-AAEE-134086854B72}" type="datetimeFigureOut">
              <a:rPr lang="en-US" smtClean="0"/>
              <a:t>8/30/2020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943E3F-81BC-4E54-A8E8-920539AC83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0C35E1-5513-49A0-8C8D-08102D5AD3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620F65-8B25-40D2-8915-7B960AD987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0424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8981DF-F9BF-4D8B-AA04-B18F6260BE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058F73-9A9A-449D-A7A2-C593F607AD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94846D-6301-482A-9A76-B8327FE259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EAB48-549F-4D1F-AAEE-134086854B72}" type="datetimeFigureOut">
              <a:rPr lang="en-US" smtClean="0"/>
              <a:t>8/30/2020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EECBB2-4D4E-4187-8757-345250A184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A0113C-4561-4E9F-A209-B4D690C52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620F65-8B25-40D2-8915-7B960AD987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4526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D03DE-2D76-4BE9-8B83-FC539277AE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13ADC6-541F-42B5-97AC-73E9F738B7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50C847-235D-4372-A2A9-497BA7EE1D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EAB48-549F-4D1F-AAEE-134086854B72}" type="datetimeFigureOut">
              <a:rPr lang="en-US" smtClean="0"/>
              <a:t>8/30/2020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48ED51-3255-4BCB-ADAD-611CD989A0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7C7554-93F7-4D95-A5B1-16F166250E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620F65-8B25-40D2-8915-7B960AD987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3025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6C3068-C8EC-461B-B611-A8DFA8517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A67677-E5AB-4283-BD46-12F09CA0AD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3844F1-CB2B-4DD4-87A3-48784CAF06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370305-8B5A-4A3E-AC41-6ED9A54F49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EAB48-549F-4D1F-AAEE-134086854B72}" type="datetimeFigureOut">
              <a:rPr lang="en-US" smtClean="0"/>
              <a:t>8/30/2020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532C3F-E5CA-49EF-A8E9-0AC8EC8B63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82F07E-73F5-4068-A304-39B5B1AAB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620F65-8B25-40D2-8915-7B960AD987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40948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C84A87-7E48-47B3-B140-189259E484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0EE155-CFD0-4A26-A1BE-F148CE8BB8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C03C75-9806-4092-BC4E-F3BC580CE3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DAB6F63-60E1-47CF-81B0-0F7627FD7C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71ACF9F-184F-42EC-9550-7D0872F5EB9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62FB1FD-DE4E-4237-934B-5F629530D7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EAB48-549F-4D1F-AAEE-134086854B72}" type="datetimeFigureOut">
              <a:rPr lang="en-US" smtClean="0"/>
              <a:t>8/30/2020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988874-A3DF-4863-9F16-7B13CA41E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B078010-6891-4A66-862E-D26761072F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620F65-8B25-40D2-8915-7B960AD987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936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0C566C-33F0-401E-9D5C-824639F4B1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3F11D85-8DEA-4AC1-8E0C-BCCCD3738B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EAB48-549F-4D1F-AAEE-134086854B72}" type="datetimeFigureOut">
              <a:rPr lang="en-US" smtClean="0"/>
              <a:t>8/30/2020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C64BC4-6207-4AB2-A04B-EBCDB1519F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15BB68-BECE-4005-8EB7-DBD7113B7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620F65-8B25-40D2-8915-7B960AD987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9440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F0C2193-3E25-4FDE-957E-44E91E601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EAB48-549F-4D1F-AAEE-134086854B72}" type="datetimeFigureOut">
              <a:rPr lang="en-US" smtClean="0"/>
              <a:t>8/30/2020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C4C764D-655A-4ECD-86B6-B6BB9C048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FC555B-667A-40C6-A04D-A494353D8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620F65-8B25-40D2-8915-7B960AD987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7721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66CF3-D690-44FF-9B9A-3CA548495E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6BB80C-EEB0-43AC-A9D1-7EE05D6496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CD4FA5-6CD2-4FB1-A329-67B82BDC97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6E552B-9421-4A46-8B18-B326EE7FC4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EAB48-549F-4D1F-AAEE-134086854B72}" type="datetimeFigureOut">
              <a:rPr lang="en-US" smtClean="0"/>
              <a:t>8/30/2020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93119C-A66C-4C04-A768-597899921B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7F021C-91EC-431A-9B5E-B872D38B1C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620F65-8B25-40D2-8915-7B960AD987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7725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398FF-03DA-4B62-8706-F17972AFE2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82B24C3-A36C-4896-A606-9951522AF27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4B03A1-339E-4741-9C13-8BD06785B2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939F1A-0A25-408E-9745-7DB776565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EAB48-549F-4D1F-AAEE-134086854B72}" type="datetimeFigureOut">
              <a:rPr lang="en-US" smtClean="0"/>
              <a:t>8/30/2020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43748A-D66E-4F53-BF3D-3CA4608DA4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54E7EA-01E5-4FDD-B0E8-0A754F9EFA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620F65-8B25-40D2-8915-7B960AD987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6174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3BF5DDA-E73A-42AB-B255-969A2EA407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439130-435E-4B3A-BF0C-8A209D25E0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A37220-55DD-4648-9591-E28A2312527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1EAB48-549F-4D1F-AAEE-134086854B72}" type="datetimeFigureOut">
              <a:rPr lang="en-US" smtClean="0"/>
              <a:t>8/30/2020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909D9F-82DF-4D66-8282-52BC382FF6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29A183-A48B-45A1-82F5-5F53733CDB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620F65-8B25-40D2-8915-7B960AD987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6265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0.pn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gif"/><Relationship Id="rId2" Type="http://schemas.openxmlformats.org/officeDocument/2006/relationships/image" Target="../media/image37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gif"/><Relationship Id="rId4" Type="http://schemas.openxmlformats.org/officeDocument/2006/relationships/image" Target="../media/image39.g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mathworld.wolfram.com/CellularAutomaton.html" TargetMode="External"/><Relationship Id="rId2" Type="http://schemas.openxmlformats.org/officeDocument/2006/relationships/image" Target="../media/image41.gif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60P7717-XOQ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projecteuclid.org/download/pdf_1/euclid.cmp/1103941718" TargetMode="External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B98922-4B8D-454B-A30B-45D4DFB0A8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1053" b="9090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CBF34E-9304-447D-9075-8FAA138B95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n-US" sz="4800"/>
              <a:t>Introduction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A0F2F20-661E-4EAA-B0F3-5A7C8E48EB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pPr algn="l"/>
            <a:r>
              <a:rPr lang="en-US" sz="2000" dirty="0"/>
              <a:t>CSCI 265 Lecture 1</a:t>
            </a:r>
          </a:p>
          <a:p>
            <a:pPr algn="l"/>
            <a:r>
              <a:rPr lang="en-US" sz="2000" dirty="0"/>
              <a:t>By Ariel Avshalom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513619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91F32EBA-ED97-466E-8CFA-8382584155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A0E644-69C0-4839-BB0B-684F125B95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199" y="851517"/>
            <a:ext cx="5130795" cy="146177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Soda Pop Machine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484590-18FC-48CF-854E-E1EADA2A1430}"/>
              </a:ext>
            </a:extLst>
          </p:cNvPr>
          <p:cNvSpPr txBox="1"/>
          <p:nvPr/>
        </p:nvSpPr>
        <p:spPr>
          <a:xfrm>
            <a:off x="965200" y="2470248"/>
            <a:ext cx="4048344" cy="3536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Let's take a simple soda machine. If you feed it 35 cents, you get a soda. It would be described as follows: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62A38935-BB53-4DF7-A56E-48DD25B685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0370" y="851518"/>
            <a:ext cx="6184806" cy="5154967"/>
          </a:xfrm>
          <a:custGeom>
            <a:avLst/>
            <a:gdLst>
              <a:gd name="connsiteX0" fmla="*/ 363179 w 6184806"/>
              <a:gd name="connsiteY0" fmla="*/ 3125191 h 5154967"/>
              <a:gd name="connsiteX1" fmla="*/ 898270 w 6184806"/>
              <a:gd name="connsiteY1" fmla="*/ 3125191 h 5154967"/>
              <a:gd name="connsiteX2" fmla="*/ 980326 w 6184806"/>
              <a:gd name="connsiteY2" fmla="*/ 3173551 h 5154967"/>
              <a:gd name="connsiteX3" fmla="*/ 1248448 w 6184806"/>
              <a:gd name="connsiteY3" fmla="*/ 3635277 h 5154967"/>
              <a:gd name="connsiteX4" fmla="*/ 1248448 w 6184806"/>
              <a:gd name="connsiteY4" fmla="*/ 3729695 h 5154967"/>
              <a:gd name="connsiteX5" fmla="*/ 980326 w 6184806"/>
              <a:gd name="connsiteY5" fmla="*/ 4191421 h 5154967"/>
              <a:gd name="connsiteX6" fmla="*/ 898270 w 6184806"/>
              <a:gd name="connsiteY6" fmla="*/ 4239781 h 5154967"/>
              <a:gd name="connsiteX7" fmla="*/ 363179 w 6184806"/>
              <a:gd name="connsiteY7" fmla="*/ 4239781 h 5154967"/>
              <a:gd name="connsiteX8" fmla="*/ 279969 w 6184806"/>
              <a:gd name="connsiteY8" fmla="*/ 4191421 h 5154967"/>
              <a:gd name="connsiteX9" fmla="*/ 13002 w 6184806"/>
              <a:gd name="connsiteY9" fmla="*/ 3729695 h 5154967"/>
              <a:gd name="connsiteX10" fmla="*/ 13002 w 6184806"/>
              <a:gd name="connsiteY10" fmla="*/ 3635277 h 5154967"/>
              <a:gd name="connsiteX11" fmla="*/ 279969 w 6184806"/>
              <a:gd name="connsiteY11" fmla="*/ 3173551 h 5154967"/>
              <a:gd name="connsiteX12" fmla="*/ 363179 w 6184806"/>
              <a:gd name="connsiteY12" fmla="*/ 3125191 h 5154967"/>
              <a:gd name="connsiteX13" fmla="*/ 2489721 w 6184806"/>
              <a:gd name="connsiteY13" fmla="*/ 570035 h 5154967"/>
              <a:gd name="connsiteX14" fmla="*/ 2764862 w 6184806"/>
              <a:gd name="connsiteY14" fmla="*/ 570035 h 5154967"/>
              <a:gd name="connsiteX15" fmla="*/ 2796959 w 6184806"/>
              <a:gd name="connsiteY15" fmla="*/ 570035 h 5154967"/>
              <a:gd name="connsiteX16" fmla="*/ 2827587 w 6184806"/>
              <a:gd name="connsiteY16" fmla="*/ 622777 h 5154967"/>
              <a:gd name="connsiteX17" fmla="*/ 2977604 w 6184806"/>
              <a:gd name="connsiteY17" fmla="*/ 881117 h 5154967"/>
              <a:gd name="connsiteX18" fmla="*/ 2977604 w 6184806"/>
              <a:gd name="connsiteY18" fmla="*/ 1025720 h 5154967"/>
              <a:gd name="connsiteX19" fmla="*/ 2566968 w 6184806"/>
              <a:gd name="connsiteY19" fmla="*/ 1732863 h 5154967"/>
              <a:gd name="connsiteX20" fmla="*/ 2441299 w 6184806"/>
              <a:gd name="connsiteY20" fmla="*/ 1806927 h 5154967"/>
              <a:gd name="connsiteX21" fmla="*/ 1621798 w 6184806"/>
              <a:gd name="connsiteY21" fmla="*/ 1806927 h 5154967"/>
              <a:gd name="connsiteX22" fmla="*/ 1583218 w 6184806"/>
              <a:gd name="connsiteY22" fmla="*/ 1801802 h 5154967"/>
              <a:gd name="connsiteX23" fmla="*/ 1556683 w 6184806"/>
              <a:gd name="connsiteY23" fmla="*/ 1790677 h 5154967"/>
              <a:gd name="connsiteX24" fmla="*/ 1572899 w 6184806"/>
              <a:gd name="connsiteY24" fmla="*/ 1762631 h 5154967"/>
              <a:gd name="connsiteX25" fmla="*/ 2147429 w 6184806"/>
              <a:gd name="connsiteY25" fmla="*/ 768968 h 5154967"/>
              <a:gd name="connsiteX26" fmla="*/ 2489721 w 6184806"/>
              <a:gd name="connsiteY26" fmla="*/ 570035 h 5154967"/>
              <a:gd name="connsiteX27" fmla="*/ 1573268 w 6184806"/>
              <a:gd name="connsiteY27" fmla="*/ 0 h 5154967"/>
              <a:gd name="connsiteX28" fmla="*/ 2497662 w 6184806"/>
              <a:gd name="connsiteY28" fmla="*/ 0 h 5154967"/>
              <a:gd name="connsiteX29" fmla="*/ 2639415 w 6184806"/>
              <a:gd name="connsiteY29" fmla="*/ 83546 h 5154967"/>
              <a:gd name="connsiteX30" fmla="*/ 2887862 w 6184806"/>
              <a:gd name="connsiteY30" fmla="*/ 511387 h 5154967"/>
              <a:gd name="connsiteX31" fmla="*/ 2915928 w 6184806"/>
              <a:gd name="connsiteY31" fmla="*/ 559720 h 5154967"/>
              <a:gd name="connsiteX32" fmla="*/ 2893844 w 6184806"/>
              <a:gd name="connsiteY32" fmla="*/ 559720 h 5154967"/>
              <a:gd name="connsiteX33" fmla="*/ 2789466 w 6184806"/>
              <a:gd name="connsiteY33" fmla="*/ 559720 h 5154967"/>
              <a:gd name="connsiteX34" fmla="*/ 2744122 w 6184806"/>
              <a:gd name="connsiteY34" fmla="*/ 481634 h 5154967"/>
              <a:gd name="connsiteX35" fmla="*/ 2570885 w 6184806"/>
              <a:gd name="connsiteY35" fmla="*/ 183309 h 5154967"/>
              <a:gd name="connsiteX36" fmla="*/ 2445216 w 6184806"/>
              <a:gd name="connsiteY36" fmla="*/ 109244 h 5154967"/>
              <a:gd name="connsiteX37" fmla="*/ 1625714 w 6184806"/>
              <a:gd name="connsiteY37" fmla="*/ 109244 h 5154967"/>
              <a:gd name="connsiteX38" fmla="*/ 1498276 w 6184806"/>
              <a:gd name="connsiteY38" fmla="*/ 183309 h 5154967"/>
              <a:gd name="connsiteX39" fmla="*/ 1089410 w 6184806"/>
              <a:gd name="connsiteY39" fmla="*/ 890450 h 5154967"/>
              <a:gd name="connsiteX40" fmla="*/ 1089410 w 6184806"/>
              <a:gd name="connsiteY40" fmla="*/ 1035054 h 5154967"/>
              <a:gd name="connsiteX41" fmla="*/ 1498276 w 6184806"/>
              <a:gd name="connsiteY41" fmla="*/ 1742196 h 5154967"/>
              <a:gd name="connsiteX42" fmla="*/ 1552039 w 6184806"/>
              <a:gd name="connsiteY42" fmla="*/ 1796421 h 5154967"/>
              <a:gd name="connsiteX43" fmla="*/ 1558260 w 6184806"/>
              <a:gd name="connsiteY43" fmla="*/ 1799029 h 5154967"/>
              <a:gd name="connsiteX44" fmla="*/ 1524911 w 6184806"/>
              <a:gd name="connsiteY44" fmla="*/ 1856707 h 5154967"/>
              <a:gd name="connsiteX45" fmla="*/ 1500108 w 6184806"/>
              <a:gd name="connsiteY45" fmla="*/ 1899604 h 5154967"/>
              <a:gd name="connsiteX46" fmla="*/ 1525834 w 6184806"/>
              <a:gd name="connsiteY46" fmla="*/ 1910390 h 5154967"/>
              <a:gd name="connsiteX47" fmla="*/ 1569352 w 6184806"/>
              <a:gd name="connsiteY47" fmla="*/ 1916170 h 5154967"/>
              <a:gd name="connsiteX48" fmla="*/ 2493745 w 6184806"/>
              <a:gd name="connsiteY48" fmla="*/ 1916170 h 5154967"/>
              <a:gd name="connsiteX49" fmla="*/ 2635498 w 6184806"/>
              <a:gd name="connsiteY49" fmla="*/ 1832627 h 5154967"/>
              <a:gd name="connsiteX50" fmla="*/ 3098693 w 6184806"/>
              <a:gd name="connsiteY50" fmla="*/ 1034974 h 5154967"/>
              <a:gd name="connsiteX51" fmla="*/ 3098693 w 6184806"/>
              <a:gd name="connsiteY51" fmla="*/ 871863 h 5154967"/>
              <a:gd name="connsiteX52" fmla="*/ 2945803 w 6184806"/>
              <a:gd name="connsiteY52" fmla="*/ 608576 h 5154967"/>
              <a:gd name="connsiteX53" fmla="*/ 2923422 w 6184806"/>
              <a:gd name="connsiteY53" fmla="*/ 570035 h 5154967"/>
              <a:gd name="connsiteX54" fmla="*/ 3027104 w 6184806"/>
              <a:gd name="connsiteY54" fmla="*/ 570035 h 5154967"/>
              <a:gd name="connsiteX55" fmla="*/ 4690846 w 6184806"/>
              <a:gd name="connsiteY55" fmla="*/ 570035 h 5154967"/>
              <a:gd name="connsiteX56" fmla="*/ 5028384 w 6184806"/>
              <a:gd name="connsiteY56" fmla="*/ 768968 h 5154967"/>
              <a:gd name="connsiteX57" fmla="*/ 6131323 w 6184806"/>
              <a:gd name="connsiteY57" fmla="*/ 2668304 h 5154967"/>
              <a:gd name="connsiteX58" fmla="*/ 6131323 w 6184806"/>
              <a:gd name="connsiteY58" fmla="*/ 3056698 h 5154967"/>
              <a:gd name="connsiteX59" fmla="*/ 5028384 w 6184806"/>
              <a:gd name="connsiteY59" fmla="*/ 4956035 h 5154967"/>
              <a:gd name="connsiteX60" fmla="*/ 4690846 w 6184806"/>
              <a:gd name="connsiteY60" fmla="*/ 5154967 h 5154967"/>
              <a:gd name="connsiteX61" fmla="*/ 2489721 w 6184806"/>
              <a:gd name="connsiteY61" fmla="*/ 5154967 h 5154967"/>
              <a:gd name="connsiteX62" fmla="*/ 2147429 w 6184806"/>
              <a:gd name="connsiteY62" fmla="*/ 4956035 h 5154967"/>
              <a:gd name="connsiteX63" fmla="*/ 1049243 w 6184806"/>
              <a:gd name="connsiteY63" fmla="*/ 3056698 h 5154967"/>
              <a:gd name="connsiteX64" fmla="*/ 1049243 w 6184806"/>
              <a:gd name="connsiteY64" fmla="*/ 2668304 h 5154967"/>
              <a:gd name="connsiteX65" fmla="*/ 1457007 w 6184806"/>
              <a:gd name="connsiteY65" fmla="*/ 1963067 h 5154967"/>
              <a:gd name="connsiteX66" fmla="*/ 1491373 w 6184806"/>
              <a:gd name="connsiteY66" fmla="*/ 1903634 h 5154967"/>
              <a:gd name="connsiteX67" fmla="*/ 1490164 w 6184806"/>
              <a:gd name="connsiteY67" fmla="*/ 1903127 h 5154967"/>
              <a:gd name="connsiteX68" fmla="*/ 1429519 w 6184806"/>
              <a:gd name="connsiteY68" fmla="*/ 1841960 h 5154967"/>
              <a:gd name="connsiteX69" fmla="*/ 968320 w 6184806"/>
              <a:gd name="connsiteY69" fmla="*/ 1044307 h 5154967"/>
              <a:gd name="connsiteX70" fmla="*/ 968320 w 6184806"/>
              <a:gd name="connsiteY70" fmla="*/ 881196 h 5154967"/>
              <a:gd name="connsiteX71" fmla="*/ 1429519 w 6184806"/>
              <a:gd name="connsiteY71" fmla="*/ 83546 h 5154967"/>
              <a:gd name="connsiteX72" fmla="*/ 1573268 w 6184806"/>
              <a:gd name="connsiteY72" fmla="*/ 0 h 5154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6184806" h="5154967">
                <a:moveTo>
                  <a:pt x="363179" y="3125191"/>
                </a:moveTo>
                <a:cubicBezTo>
                  <a:pt x="363179" y="3125191"/>
                  <a:pt x="363179" y="3125191"/>
                  <a:pt x="898270" y="3125191"/>
                </a:cubicBezTo>
                <a:cubicBezTo>
                  <a:pt x="931786" y="3125191"/>
                  <a:pt x="964145" y="3143614"/>
                  <a:pt x="980326" y="3173551"/>
                </a:cubicBezTo>
                <a:cubicBezTo>
                  <a:pt x="980326" y="3173551"/>
                  <a:pt x="980326" y="3173551"/>
                  <a:pt x="1248448" y="3635277"/>
                </a:cubicBezTo>
                <a:cubicBezTo>
                  <a:pt x="1265784" y="3664063"/>
                  <a:pt x="1265784" y="3700909"/>
                  <a:pt x="1248448" y="3729695"/>
                </a:cubicBezTo>
                <a:cubicBezTo>
                  <a:pt x="1248448" y="3729695"/>
                  <a:pt x="1248448" y="3729695"/>
                  <a:pt x="980326" y="4191421"/>
                </a:cubicBezTo>
                <a:cubicBezTo>
                  <a:pt x="964145" y="4221358"/>
                  <a:pt x="931786" y="4239781"/>
                  <a:pt x="898270" y="4239781"/>
                </a:cubicBezTo>
                <a:cubicBezTo>
                  <a:pt x="898270" y="4239781"/>
                  <a:pt x="898270" y="4239781"/>
                  <a:pt x="363179" y="4239781"/>
                </a:cubicBezTo>
                <a:cubicBezTo>
                  <a:pt x="328508" y="4239781"/>
                  <a:pt x="297305" y="4221358"/>
                  <a:pt x="279969" y="4191421"/>
                </a:cubicBezTo>
                <a:cubicBezTo>
                  <a:pt x="279969" y="4191421"/>
                  <a:pt x="279969" y="4191421"/>
                  <a:pt x="13002" y="3729695"/>
                </a:cubicBezTo>
                <a:cubicBezTo>
                  <a:pt x="-4334" y="3700909"/>
                  <a:pt x="-4334" y="3664063"/>
                  <a:pt x="13002" y="3635277"/>
                </a:cubicBezTo>
                <a:cubicBezTo>
                  <a:pt x="13002" y="3635277"/>
                  <a:pt x="13002" y="3635277"/>
                  <a:pt x="279969" y="3173551"/>
                </a:cubicBezTo>
                <a:cubicBezTo>
                  <a:pt x="297305" y="3143614"/>
                  <a:pt x="328508" y="3125191"/>
                  <a:pt x="363179" y="3125191"/>
                </a:cubicBezTo>
                <a:close/>
                <a:moveTo>
                  <a:pt x="2489721" y="570035"/>
                </a:moveTo>
                <a:cubicBezTo>
                  <a:pt x="2489721" y="570035"/>
                  <a:pt x="2489721" y="570035"/>
                  <a:pt x="2764862" y="570035"/>
                </a:cubicBezTo>
                <a:lnTo>
                  <a:pt x="2796959" y="570035"/>
                </a:lnTo>
                <a:lnTo>
                  <a:pt x="2827587" y="622777"/>
                </a:lnTo>
                <a:cubicBezTo>
                  <a:pt x="2870233" y="696217"/>
                  <a:pt x="2919858" y="781675"/>
                  <a:pt x="2977604" y="881117"/>
                </a:cubicBezTo>
                <a:cubicBezTo>
                  <a:pt x="3004153" y="925204"/>
                  <a:pt x="3004153" y="981634"/>
                  <a:pt x="2977604" y="1025720"/>
                </a:cubicBezTo>
                <a:cubicBezTo>
                  <a:pt x="2977604" y="1025720"/>
                  <a:pt x="2977604" y="1025720"/>
                  <a:pt x="2566968" y="1732863"/>
                </a:cubicBezTo>
                <a:cubicBezTo>
                  <a:pt x="2542188" y="1778712"/>
                  <a:pt x="2492629" y="1806927"/>
                  <a:pt x="2441299" y="1806927"/>
                </a:cubicBezTo>
                <a:cubicBezTo>
                  <a:pt x="2441299" y="1806927"/>
                  <a:pt x="2441299" y="1806927"/>
                  <a:pt x="1621798" y="1806927"/>
                </a:cubicBezTo>
                <a:cubicBezTo>
                  <a:pt x="1608523" y="1806927"/>
                  <a:pt x="1595580" y="1805163"/>
                  <a:pt x="1583218" y="1801802"/>
                </a:cubicBezTo>
                <a:lnTo>
                  <a:pt x="1556683" y="1790677"/>
                </a:lnTo>
                <a:lnTo>
                  <a:pt x="1572899" y="1762631"/>
                </a:lnTo>
                <a:cubicBezTo>
                  <a:pt x="1719523" y="1509042"/>
                  <a:pt x="1907201" y="1184448"/>
                  <a:pt x="2147429" y="768968"/>
                </a:cubicBezTo>
                <a:cubicBezTo>
                  <a:pt x="2218739" y="645819"/>
                  <a:pt x="2347099" y="570035"/>
                  <a:pt x="2489721" y="570035"/>
                </a:cubicBezTo>
                <a:close/>
                <a:moveTo>
                  <a:pt x="1573268" y="0"/>
                </a:moveTo>
                <a:cubicBezTo>
                  <a:pt x="1573268" y="0"/>
                  <a:pt x="1573268" y="0"/>
                  <a:pt x="2497662" y="0"/>
                </a:cubicBezTo>
                <a:cubicBezTo>
                  <a:pt x="2555561" y="0"/>
                  <a:pt x="2611463" y="31828"/>
                  <a:pt x="2639415" y="83546"/>
                </a:cubicBezTo>
                <a:cubicBezTo>
                  <a:pt x="2639415" y="83546"/>
                  <a:pt x="2639415" y="83546"/>
                  <a:pt x="2887862" y="511387"/>
                </a:cubicBezTo>
                <a:lnTo>
                  <a:pt x="2915928" y="559720"/>
                </a:lnTo>
                <a:lnTo>
                  <a:pt x="2893844" y="559720"/>
                </a:lnTo>
                <a:lnTo>
                  <a:pt x="2789466" y="559720"/>
                </a:lnTo>
                <a:lnTo>
                  <a:pt x="2744122" y="481634"/>
                </a:lnTo>
                <a:cubicBezTo>
                  <a:pt x="2570885" y="183309"/>
                  <a:pt x="2570885" y="183309"/>
                  <a:pt x="2570885" y="183309"/>
                </a:cubicBezTo>
                <a:cubicBezTo>
                  <a:pt x="2546104" y="137459"/>
                  <a:pt x="2496545" y="109244"/>
                  <a:pt x="2445216" y="109244"/>
                </a:cubicBezTo>
                <a:cubicBezTo>
                  <a:pt x="1625714" y="109244"/>
                  <a:pt x="1625714" y="109244"/>
                  <a:pt x="1625714" y="109244"/>
                </a:cubicBezTo>
                <a:cubicBezTo>
                  <a:pt x="1572615" y="109244"/>
                  <a:pt x="1524825" y="137459"/>
                  <a:pt x="1498276" y="183309"/>
                </a:cubicBezTo>
                <a:cubicBezTo>
                  <a:pt x="1089410" y="890450"/>
                  <a:pt x="1089410" y="890450"/>
                  <a:pt x="1089410" y="890450"/>
                </a:cubicBezTo>
                <a:cubicBezTo>
                  <a:pt x="1062860" y="934537"/>
                  <a:pt x="1062860" y="990968"/>
                  <a:pt x="1089410" y="1035054"/>
                </a:cubicBezTo>
                <a:cubicBezTo>
                  <a:pt x="1498276" y="1742196"/>
                  <a:pt x="1498276" y="1742196"/>
                  <a:pt x="1498276" y="1742196"/>
                </a:cubicBezTo>
                <a:cubicBezTo>
                  <a:pt x="1511551" y="1765121"/>
                  <a:pt x="1530135" y="1783637"/>
                  <a:pt x="1552039" y="1796421"/>
                </a:cubicBezTo>
                <a:lnTo>
                  <a:pt x="1558260" y="1799029"/>
                </a:lnTo>
                <a:lnTo>
                  <a:pt x="1524911" y="1856707"/>
                </a:lnTo>
                <a:lnTo>
                  <a:pt x="1500108" y="1899604"/>
                </a:lnTo>
                <a:lnTo>
                  <a:pt x="1525834" y="1910390"/>
                </a:lnTo>
                <a:cubicBezTo>
                  <a:pt x="1539779" y="1914181"/>
                  <a:pt x="1554378" y="1916170"/>
                  <a:pt x="1569352" y="1916170"/>
                </a:cubicBezTo>
                <a:cubicBezTo>
                  <a:pt x="2493745" y="1916170"/>
                  <a:pt x="2493745" y="1916170"/>
                  <a:pt x="2493745" y="1916170"/>
                </a:cubicBezTo>
                <a:cubicBezTo>
                  <a:pt x="2551645" y="1916170"/>
                  <a:pt x="2607546" y="1884345"/>
                  <a:pt x="2635498" y="1832627"/>
                </a:cubicBezTo>
                <a:cubicBezTo>
                  <a:pt x="3098693" y="1034974"/>
                  <a:pt x="3098693" y="1034974"/>
                  <a:pt x="3098693" y="1034974"/>
                </a:cubicBezTo>
                <a:cubicBezTo>
                  <a:pt x="3128641" y="985246"/>
                  <a:pt x="3128641" y="921593"/>
                  <a:pt x="3098693" y="871863"/>
                </a:cubicBezTo>
                <a:cubicBezTo>
                  <a:pt x="3040794" y="772157"/>
                  <a:pt x="2990132" y="684914"/>
                  <a:pt x="2945803" y="608576"/>
                </a:cubicBezTo>
                <a:lnTo>
                  <a:pt x="2923422" y="570035"/>
                </a:lnTo>
                <a:lnTo>
                  <a:pt x="3027104" y="570035"/>
                </a:lnTo>
                <a:cubicBezTo>
                  <a:pt x="3349535" y="570035"/>
                  <a:pt x="3865424" y="570035"/>
                  <a:pt x="4690846" y="570035"/>
                </a:cubicBezTo>
                <a:cubicBezTo>
                  <a:pt x="4828714" y="570035"/>
                  <a:pt x="4961827" y="645819"/>
                  <a:pt x="5028384" y="768968"/>
                </a:cubicBezTo>
                <a:cubicBezTo>
                  <a:pt x="5028384" y="768968"/>
                  <a:pt x="5028384" y="768968"/>
                  <a:pt x="6131323" y="2668304"/>
                </a:cubicBezTo>
                <a:cubicBezTo>
                  <a:pt x="6202634" y="2786717"/>
                  <a:pt x="6202634" y="2938285"/>
                  <a:pt x="6131323" y="3056698"/>
                </a:cubicBezTo>
                <a:cubicBezTo>
                  <a:pt x="6131323" y="3056698"/>
                  <a:pt x="6131323" y="3056698"/>
                  <a:pt x="5028384" y="4956035"/>
                </a:cubicBezTo>
                <a:cubicBezTo>
                  <a:pt x="4961827" y="5079184"/>
                  <a:pt x="4828714" y="5154967"/>
                  <a:pt x="4690846" y="5154967"/>
                </a:cubicBezTo>
                <a:cubicBezTo>
                  <a:pt x="4690846" y="5154967"/>
                  <a:pt x="4690846" y="5154967"/>
                  <a:pt x="2489721" y="5154967"/>
                </a:cubicBezTo>
                <a:cubicBezTo>
                  <a:pt x="2347099" y="5154967"/>
                  <a:pt x="2218739" y="5079184"/>
                  <a:pt x="2147429" y="4956035"/>
                </a:cubicBezTo>
                <a:cubicBezTo>
                  <a:pt x="2147429" y="4956035"/>
                  <a:pt x="2147429" y="4956035"/>
                  <a:pt x="1049243" y="3056698"/>
                </a:cubicBezTo>
                <a:cubicBezTo>
                  <a:pt x="977932" y="2938285"/>
                  <a:pt x="977932" y="2786717"/>
                  <a:pt x="1049243" y="2668304"/>
                </a:cubicBezTo>
                <a:cubicBezTo>
                  <a:pt x="1049243" y="2668304"/>
                  <a:pt x="1049243" y="2668304"/>
                  <a:pt x="1457007" y="1963067"/>
                </a:cubicBezTo>
                <a:lnTo>
                  <a:pt x="1491373" y="1903634"/>
                </a:lnTo>
                <a:lnTo>
                  <a:pt x="1490164" y="1903127"/>
                </a:lnTo>
                <a:cubicBezTo>
                  <a:pt x="1465456" y="1888705"/>
                  <a:pt x="1444493" y="1867820"/>
                  <a:pt x="1429519" y="1841960"/>
                </a:cubicBezTo>
                <a:cubicBezTo>
                  <a:pt x="1429519" y="1841960"/>
                  <a:pt x="1429519" y="1841960"/>
                  <a:pt x="968320" y="1044307"/>
                </a:cubicBezTo>
                <a:cubicBezTo>
                  <a:pt x="938371" y="994579"/>
                  <a:pt x="938371" y="930926"/>
                  <a:pt x="968320" y="881196"/>
                </a:cubicBezTo>
                <a:cubicBezTo>
                  <a:pt x="968320" y="881196"/>
                  <a:pt x="968320" y="881196"/>
                  <a:pt x="1429519" y="83546"/>
                </a:cubicBezTo>
                <a:cubicBezTo>
                  <a:pt x="1459466" y="31828"/>
                  <a:pt x="1513373" y="0"/>
                  <a:pt x="1573268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Graphic 6" descr="Bottle">
            <a:extLst>
              <a:ext uri="{FF2B5EF4-FFF2-40B4-BE49-F238E27FC236}">
                <a16:creationId xmlns:a16="http://schemas.microsoft.com/office/drawing/2014/main" id="{6D9150D5-4886-45AB-9984-BF0E7AB3EA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35330" y="2105470"/>
            <a:ext cx="3217333" cy="3217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124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FE529EAF-D6EE-4CF8-953A-276260EEFB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5934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C20ABB-B18A-4232-ACB7-0B50FCCDAA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en-US" sz="2800" dirty="0"/>
              <a:t>About the above example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C2245BFF-ADED-4445-B98F-4FA571D06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r>
              <a:rPr lang="en-US" sz="1700" dirty="0"/>
              <a:t>The machine described beforehand is one that works on extremely limited memory and is an instance of a finite automata</a:t>
            </a:r>
          </a:p>
          <a:p>
            <a:r>
              <a:rPr lang="en-US" sz="1700" dirty="0"/>
              <a:t>Most vending machines work in a similar way (albeit with more complex features and embedded memory)</a:t>
            </a:r>
          </a:p>
        </p:txBody>
      </p:sp>
    </p:spTree>
    <p:extLst>
      <p:ext uri="{BB962C8B-B14F-4D97-AF65-F5344CB8AC3E}">
        <p14:creationId xmlns:p14="http://schemas.microsoft.com/office/powerpoint/2010/main" val="4052287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19">
            <a:extLst>
              <a:ext uri="{FF2B5EF4-FFF2-40B4-BE49-F238E27FC236}">
                <a16:creationId xmlns:a16="http://schemas.microsoft.com/office/drawing/2014/main" id="{49CD2D09-B1BB-4DF5-9E1C-3D21B21EDE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20431" y="0"/>
            <a:ext cx="6271569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1">
            <a:extLst>
              <a:ext uri="{FF2B5EF4-FFF2-40B4-BE49-F238E27FC236}">
                <a16:creationId xmlns:a16="http://schemas.microsoft.com/office/drawing/2014/main" id="{83355637-BA71-4F63-94C9-E77BF81BDF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180AD0-EFA5-483D-AAC3-35E3B83CA8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998" y="798445"/>
            <a:ext cx="4803636" cy="1311664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000000"/>
                </a:solidFill>
              </a:rPr>
              <a:t>So what can these machines do?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1F3938-2A07-49D8-9D2E-FBA01DDC45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997" y="2272143"/>
            <a:ext cx="4706803" cy="3788830"/>
          </a:xfrm>
        </p:spPr>
        <p:txBody>
          <a:bodyPr anchor="ctr">
            <a:normAutofit/>
          </a:bodyPr>
          <a:lstStyle/>
          <a:p>
            <a:r>
              <a:rPr lang="en-US" sz="2000">
                <a:solidFill>
                  <a:srgbClr val="000000"/>
                </a:solidFill>
              </a:rPr>
              <a:t>DFAs are mathematical models of limited memory computers</a:t>
            </a:r>
          </a:p>
          <a:p>
            <a:r>
              <a:rPr lang="en-US" sz="2000">
                <a:solidFill>
                  <a:srgbClr val="000000"/>
                </a:solidFill>
              </a:rPr>
              <a:t>Albeit having extremely limited memory, DFAs can do many things like:</a:t>
            </a:r>
          </a:p>
          <a:p>
            <a:pPr lvl="1"/>
            <a:r>
              <a:rPr lang="en-US" sz="2000">
                <a:solidFill>
                  <a:srgbClr val="000000"/>
                </a:solidFill>
              </a:rPr>
              <a:t>Regular Expressions</a:t>
            </a:r>
          </a:p>
          <a:p>
            <a:pPr lvl="1"/>
            <a:r>
              <a:rPr lang="en-US" sz="2000">
                <a:solidFill>
                  <a:srgbClr val="000000"/>
                </a:solidFill>
              </a:rPr>
              <a:t>Verification of a property in a string (like ends with the letter a)</a:t>
            </a:r>
          </a:p>
          <a:p>
            <a:pPr lvl="1"/>
            <a:r>
              <a:rPr lang="en-US" sz="2000">
                <a:solidFill>
                  <a:srgbClr val="000000"/>
                </a:solidFill>
              </a:rPr>
              <a:t>Text processing</a:t>
            </a:r>
          </a:p>
          <a:p>
            <a:pPr lvl="1"/>
            <a:r>
              <a:rPr lang="en-US" sz="2000">
                <a:solidFill>
                  <a:srgbClr val="000000"/>
                </a:solidFill>
              </a:rPr>
              <a:t>Video game character behavior</a:t>
            </a:r>
          </a:p>
          <a:p>
            <a:pPr lvl="1"/>
            <a:r>
              <a:rPr lang="en-US" sz="2000">
                <a:solidFill>
                  <a:srgbClr val="000000"/>
                </a:solidFill>
              </a:rPr>
              <a:t>NLP</a:t>
            </a:r>
          </a:p>
          <a:p>
            <a:pPr lvl="1"/>
            <a:r>
              <a:rPr lang="en-US" sz="2000">
                <a:solidFill>
                  <a:srgbClr val="000000"/>
                </a:solidFill>
              </a:rPr>
              <a:t>Speech recognition</a:t>
            </a:r>
          </a:p>
        </p:txBody>
      </p:sp>
      <p:sp>
        <p:nvSpPr>
          <p:cNvPr id="30" name="Freeform 49">
            <a:extLst>
              <a:ext uri="{FF2B5EF4-FFF2-40B4-BE49-F238E27FC236}">
                <a16:creationId xmlns:a16="http://schemas.microsoft.com/office/drawing/2014/main" id="{967C29FE-FD32-4AFB-AD20-DBDF5864B2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713915" y="590635"/>
            <a:ext cx="5478085" cy="6276841"/>
          </a:xfrm>
          <a:custGeom>
            <a:avLst/>
            <a:gdLst>
              <a:gd name="connsiteX0" fmla="*/ 2178155 w 5478085"/>
              <a:gd name="connsiteY0" fmla="*/ 0 h 6276841"/>
              <a:gd name="connsiteX1" fmla="*/ 5478085 w 5478085"/>
              <a:gd name="connsiteY1" fmla="*/ 3299930 h 6276841"/>
              <a:gd name="connsiteX2" fmla="*/ 3751098 w 5478085"/>
              <a:gd name="connsiteY2" fmla="*/ 6201577 h 6276841"/>
              <a:gd name="connsiteX3" fmla="*/ 3594858 w 5478085"/>
              <a:gd name="connsiteY3" fmla="*/ 6276841 h 6276841"/>
              <a:gd name="connsiteX4" fmla="*/ 761453 w 5478085"/>
              <a:gd name="connsiteY4" fmla="*/ 6276841 h 6276841"/>
              <a:gd name="connsiteX5" fmla="*/ 605213 w 5478085"/>
              <a:gd name="connsiteY5" fmla="*/ 6201577 h 6276841"/>
              <a:gd name="connsiteX6" fmla="*/ 79093 w 5478085"/>
              <a:gd name="connsiteY6" fmla="*/ 5846317 h 6276841"/>
              <a:gd name="connsiteX7" fmla="*/ 0 w 5478085"/>
              <a:gd name="connsiteY7" fmla="*/ 5774432 h 6276841"/>
              <a:gd name="connsiteX8" fmla="*/ 0 w 5478085"/>
              <a:gd name="connsiteY8" fmla="*/ 825429 h 6276841"/>
              <a:gd name="connsiteX9" fmla="*/ 79093 w 5478085"/>
              <a:gd name="connsiteY9" fmla="*/ 753544 h 6276841"/>
              <a:gd name="connsiteX10" fmla="*/ 2178155 w 5478085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78085" h="6276841">
                <a:moveTo>
                  <a:pt x="2178155" y="0"/>
                </a:moveTo>
                <a:cubicBezTo>
                  <a:pt x="4000656" y="0"/>
                  <a:pt x="5478085" y="1477429"/>
                  <a:pt x="5478085" y="3299930"/>
                </a:cubicBezTo>
                <a:cubicBezTo>
                  <a:pt x="5478085" y="4552900"/>
                  <a:pt x="4779769" y="5642769"/>
                  <a:pt x="3751098" y="6201577"/>
                </a:cubicBezTo>
                <a:lnTo>
                  <a:pt x="3594858" y="6276841"/>
                </a:lnTo>
                <a:lnTo>
                  <a:pt x="761453" y="6276841"/>
                </a:lnTo>
                <a:lnTo>
                  <a:pt x="605213" y="6201577"/>
                </a:lnTo>
                <a:cubicBezTo>
                  <a:pt x="418182" y="6099975"/>
                  <a:pt x="242071" y="5980818"/>
                  <a:pt x="79093" y="5846317"/>
                </a:cubicBezTo>
                <a:lnTo>
                  <a:pt x="0" y="5774432"/>
                </a:lnTo>
                <a:lnTo>
                  <a:pt x="0" y="825429"/>
                </a:lnTo>
                <a:lnTo>
                  <a:pt x="79093" y="753544"/>
                </a:lnTo>
                <a:cubicBezTo>
                  <a:pt x="649516" y="282789"/>
                  <a:pt x="1380811" y="0"/>
                  <a:pt x="2178155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accent3"/>
                </a:gs>
                <a:gs pos="100000">
                  <a:schemeClr val="accent3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4" name="Picture 4" descr="A circuit board&#10;&#10;Description automatically generated">
            <a:extLst>
              <a:ext uri="{FF2B5EF4-FFF2-40B4-BE49-F238E27FC236}">
                <a16:creationId xmlns:a16="http://schemas.microsoft.com/office/drawing/2014/main" id="{BE01CA4F-47C3-46D9-B9DC-12FD2C4E917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028" r="23091" b="1"/>
          <a:stretch/>
        </p:blipFill>
        <p:spPr>
          <a:xfrm>
            <a:off x="6893318" y="770037"/>
            <a:ext cx="5298683" cy="6097438"/>
          </a:xfrm>
          <a:custGeom>
            <a:avLst/>
            <a:gdLst/>
            <a:ahLst/>
            <a:cxnLst/>
            <a:rect l="l" t="t" r="r" b="b"/>
            <a:pathLst>
              <a:path w="5298683" h="6097438">
                <a:moveTo>
                  <a:pt x="3120528" y="0"/>
                </a:moveTo>
                <a:cubicBezTo>
                  <a:pt x="3874524" y="0"/>
                  <a:pt x="4566062" y="267415"/>
                  <a:pt x="5105473" y="712577"/>
                </a:cubicBezTo>
                <a:lnTo>
                  <a:pt x="5298683" y="888178"/>
                </a:lnTo>
                <a:lnTo>
                  <a:pt x="5298683" y="5352876"/>
                </a:lnTo>
                <a:lnTo>
                  <a:pt x="5105473" y="5528477"/>
                </a:lnTo>
                <a:cubicBezTo>
                  <a:pt x="4874296" y="5719261"/>
                  <a:pt x="4615179" y="5877397"/>
                  <a:pt x="4335177" y="5995828"/>
                </a:cubicBezTo>
                <a:lnTo>
                  <a:pt x="4057556" y="6097438"/>
                </a:lnTo>
                <a:lnTo>
                  <a:pt x="2183499" y="6097438"/>
                </a:lnTo>
                <a:lnTo>
                  <a:pt x="1905878" y="5995828"/>
                </a:lnTo>
                <a:cubicBezTo>
                  <a:pt x="785873" y="5522106"/>
                  <a:pt x="0" y="4413092"/>
                  <a:pt x="0" y="3120527"/>
                </a:cubicBezTo>
                <a:cubicBezTo>
                  <a:pt x="0" y="1397108"/>
                  <a:pt x="1397108" y="0"/>
                  <a:pt x="3120528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621912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" name="Rectangle 28">
            <a:extLst>
              <a:ext uri="{FF2B5EF4-FFF2-40B4-BE49-F238E27FC236}">
                <a16:creationId xmlns:a16="http://schemas.microsoft.com/office/drawing/2014/main" id="{A81E7530-396C-45F0-92F4-A885648D16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4">
            <a:extLst>
              <a:ext uri="{FF2B5EF4-FFF2-40B4-BE49-F238E27FC236}">
                <a16:creationId xmlns:a16="http://schemas.microsoft.com/office/drawing/2014/main" id="{7B010FAD-570C-45D4-BFF3-E55A489285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10672"/>
          <a:stretch/>
        </p:blipFill>
        <p:spPr>
          <a:xfrm>
            <a:off x="603671" y="-1"/>
            <a:ext cx="11588329" cy="6857999"/>
          </a:xfrm>
          <a:prstGeom prst="rect">
            <a:avLst/>
          </a:prstGeom>
        </p:spPr>
      </p:pic>
      <p:sp>
        <p:nvSpPr>
          <p:cNvPr id="62" name="Rectangle 30">
            <a:extLst>
              <a:ext uri="{FF2B5EF4-FFF2-40B4-BE49-F238E27FC236}">
                <a16:creationId xmlns:a16="http://schemas.microsoft.com/office/drawing/2014/main" id="{7316481C-0A49-4796-812B-0D64F063B7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5419898" cy="6858000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9B7F83-0943-43FE-904F-113C3A9A53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6649" y="721805"/>
            <a:ext cx="3874686" cy="2147520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Is that enough?</a:t>
            </a:r>
          </a:p>
        </p:txBody>
      </p:sp>
      <p:sp>
        <p:nvSpPr>
          <p:cNvPr id="63" name="Rectangle 32">
            <a:extLst>
              <a:ext uri="{FF2B5EF4-FFF2-40B4-BE49-F238E27FC236}">
                <a16:creationId xmlns:a16="http://schemas.microsoft.com/office/drawing/2014/main" id="{A5271697-90F1-4A23-8EF2-0179F2EAFA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"/>
            <a:ext cx="606972" cy="323398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4" name="Group 34">
            <a:extLst>
              <a:ext uri="{FF2B5EF4-FFF2-40B4-BE49-F238E27FC236}">
                <a16:creationId xmlns:a16="http://schemas.microsoft.com/office/drawing/2014/main" id="{81DE8B58-F373-409E-A253-4380A66091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88720" y="73152"/>
            <a:ext cx="1178966" cy="232963"/>
            <a:chOff x="1188720" y="73152"/>
            <a:chExt cx="1178966" cy="232963"/>
          </a:xfrm>
        </p:grpSpPr>
        <p:sp>
          <p:nvSpPr>
            <p:cNvPr id="36" name="Rectangle 64">
              <a:extLst>
                <a:ext uri="{FF2B5EF4-FFF2-40B4-BE49-F238E27FC236}">
                  <a16:creationId xmlns:a16="http://schemas.microsoft.com/office/drawing/2014/main" id="{F5ACE265-D22D-48CC-99DE-EB81AE9229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88541" y="73152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66">
              <a:extLst>
                <a:ext uri="{FF2B5EF4-FFF2-40B4-BE49-F238E27FC236}">
                  <a16:creationId xmlns:a16="http://schemas.microsoft.com/office/drawing/2014/main" id="{6FE80EEA-F4ED-4436-8861-0BEAAEFE76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88541" y="246888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64">
              <a:extLst>
                <a:ext uri="{FF2B5EF4-FFF2-40B4-BE49-F238E27FC236}">
                  <a16:creationId xmlns:a16="http://schemas.microsoft.com/office/drawing/2014/main" id="{C3642BC8-86E8-47D0-8846-3E4D49E4B4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3586" y="73152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66">
              <a:extLst>
                <a:ext uri="{FF2B5EF4-FFF2-40B4-BE49-F238E27FC236}">
                  <a16:creationId xmlns:a16="http://schemas.microsoft.com/office/drawing/2014/main" id="{82D35214-3634-4180-BF0E-45B6145161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3586" y="246888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64">
              <a:extLst>
                <a:ext uri="{FF2B5EF4-FFF2-40B4-BE49-F238E27FC236}">
                  <a16:creationId xmlns:a16="http://schemas.microsoft.com/office/drawing/2014/main" id="{15BE89E6-3D1C-42B5-A950-E72889F8BB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438631" y="73152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66">
              <a:extLst>
                <a:ext uri="{FF2B5EF4-FFF2-40B4-BE49-F238E27FC236}">
                  <a16:creationId xmlns:a16="http://schemas.microsoft.com/office/drawing/2014/main" id="{473771CC-5097-4E08-9606-24B0BC9A0D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438631" y="246888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64">
              <a:extLst>
                <a:ext uri="{FF2B5EF4-FFF2-40B4-BE49-F238E27FC236}">
                  <a16:creationId xmlns:a16="http://schemas.microsoft.com/office/drawing/2014/main" id="{BE872634-00DA-47BD-880D-5C05FFADCC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3675" y="73152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66">
              <a:extLst>
                <a:ext uri="{FF2B5EF4-FFF2-40B4-BE49-F238E27FC236}">
                  <a16:creationId xmlns:a16="http://schemas.microsoft.com/office/drawing/2014/main" id="{4F151F5C-DE9B-460E-BC51-471F4A8A5A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3675" y="246888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64">
              <a:extLst>
                <a:ext uri="{FF2B5EF4-FFF2-40B4-BE49-F238E27FC236}">
                  <a16:creationId xmlns:a16="http://schemas.microsoft.com/office/drawing/2014/main" id="{34557B8A-4D2F-4D0D-B746-59EA85318C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88720" y="73152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66">
              <a:extLst>
                <a:ext uri="{FF2B5EF4-FFF2-40B4-BE49-F238E27FC236}">
                  <a16:creationId xmlns:a16="http://schemas.microsoft.com/office/drawing/2014/main" id="{C764CD8E-E409-4E9B-8E87-746DDE36DA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88720" y="246888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64">
              <a:extLst>
                <a:ext uri="{FF2B5EF4-FFF2-40B4-BE49-F238E27FC236}">
                  <a16:creationId xmlns:a16="http://schemas.microsoft.com/office/drawing/2014/main" id="{8E27A01D-2F01-4286-9453-3FBF6E8485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13318" y="73152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66">
              <a:extLst>
                <a:ext uri="{FF2B5EF4-FFF2-40B4-BE49-F238E27FC236}">
                  <a16:creationId xmlns:a16="http://schemas.microsoft.com/office/drawing/2014/main" id="{460487A5-12EB-422E-9588-8FF06FAF73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13318" y="246888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64">
              <a:extLst>
                <a:ext uri="{FF2B5EF4-FFF2-40B4-BE49-F238E27FC236}">
                  <a16:creationId xmlns:a16="http://schemas.microsoft.com/office/drawing/2014/main" id="{7D522D20-C9F7-4B34-9066-4B43ADAABD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188363" y="73152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66">
              <a:extLst>
                <a:ext uri="{FF2B5EF4-FFF2-40B4-BE49-F238E27FC236}">
                  <a16:creationId xmlns:a16="http://schemas.microsoft.com/office/drawing/2014/main" id="{97B04F2C-295B-447A-8941-0AD4F55516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188363" y="246888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64">
              <a:extLst>
                <a:ext uri="{FF2B5EF4-FFF2-40B4-BE49-F238E27FC236}">
                  <a16:creationId xmlns:a16="http://schemas.microsoft.com/office/drawing/2014/main" id="{17D7FF91-B366-4534-B9B4-5710926EE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063408" y="73152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66">
              <a:extLst>
                <a:ext uri="{FF2B5EF4-FFF2-40B4-BE49-F238E27FC236}">
                  <a16:creationId xmlns:a16="http://schemas.microsoft.com/office/drawing/2014/main" id="{B5B8116C-ADD9-4826-9C37-270377E8FF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063408" y="246888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64">
              <a:extLst>
                <a:ext uri="{FF2B5EF4-FFF2-40B4-BE49-F238E27FC236}">
                  <a16:creationId xmlns:a16="http://schemas.microsoft.com/office/drawing/2014/main" id="{22D01D96-8DB8-40BF-83AC-4CA49EC263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8452" y="73152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66">
              <a:extLst>
                <a:ext uri="{FF2B5EF4-FFF2-40B4-BE49-F238E27FC236}">
                  <a16:creationId xmlns:a16="http://schemas.microsoft.com/office/drawing/2014/main" id="{44B584CD-5E60-4B15-847C-B30D15DA1A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8452" y="246888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64">
              <a:extLst>
                <a:ext uri="{FF2B5EF4-FFF2-40B4-BE49-F238E27FC236}">
                  <a16:creationId xmlns:a16="http://schemas.microsoft.com/office/drawing/2014/main" id="{CF2BB7DC-B968-4F0B-9748-BF0E6E297C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13497" y="73152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66">
              <a:extLst>
                <a:ext uri="{FF2B5EF4-FFF2-40B4-BE49-F238E27FC236}">
                  <a16:creationId xmlns:a16="http://schemas.microsoft.com/office/drawing/2014/main" id="{CF12C159-3F09-4861-9450-ECD5DB3100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13497" y="246888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5" name="Rectangle 56">
            <a:extLst>
              <a:ext uri="{FF2B5EF4-FFF2-40B4-BE49-F238E27FC236}">
                <a16:creationId xmlns:a16="http://schemas.microsoft.com/office/drawing/2014/main" id="{D9F5512A-48E1-4C07-B75E-3CCC517B6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233984"/>
            <a:ext cx="606972" cy="36240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A458323F-8BF9-4D37-88BF-26626C5E22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6649" y="3379979"/>
            <a:ext cx="3874685" cy="3186359"/>
          </a:xfrm>
        </p:spPr>
        <p:txBody>
          <a:bodyPr anchor="ctr">
            <a:normAutofit/>
          </a:bodyPr>
          <a:lstStyle/>
          <a:p>
            <a:r>
              <a:rPr lang="en-US" sz="1800">
                <a:solidFill>
                  <a:schemeClr val="bg1"/>
                </a:solidFill>
              </a:rPr>
              <a:t>As we’ll see later in this course, DFAs can be “converted” into other more useful models</a:t>
            </a:r>
          </a:p>
          <a:p>
            <a:r>
              <a:rPr lang="en-US" sz="1800">
                <a:solidFill>
                  <a:schemeClr val="bg1"/>
                </a:solidFill>
              </a:rPr>
              <a:t>But is that enough?</a:t>
            </a:r>
          </a:p>
          <a:p>
            <a:r>
              <a:rPr lang="en-US" sz="1800">
                <a:solidFill>
                  <a:schemeClr val="bg1"/>
                </a:solidFill>
              </a:rPr>
              <a:t>The answer is no, these machines can’t do everything a computer can, but we’ll see many models in this course that do simulate real computer functions </a:t>
            </a:r>
          </a:p>
        </p:txBody>
      </p:sp>
    </p:spTree>
    <p:extLst>
      <p:ext uri="{BB962C8B-B14F-4D97-AF65-F5344CB8AC3E}">
        <p14:creationId xmlns:p14="http://schemas.microsoft.com/office/powerpoint/2010/main" val="1959388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8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C722E7-DF81-488D-98FE-55E7C3AE1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The big picture</a:t>
            </a:r>
          </a:p>
        </p:txBody>
      </p:sp>
      <p:graphicFrame>
        <p:nvGraphicFramePr>
          <p:cNvPr id="12" name="Content Placeholder 2">
            <a:extLst>
              <a:ext uri="{FF2B5EF4-FFF2-40B4-BE49-F238E27FC236}">
                <a16:creationId xmlns:a16="http://schemas.microsoft.com/office/drawing/2014/main" id="{3D30AFCA-7DA7-430A-8B74-A0E48B5A577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27053418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16315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BF050D62-9A0B-415A-AAB7-8F7D4C5C6B3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>
                                            <p:graphicEl>
                                              <a:dgm id="{BF050D62-9A0B-415A-AAB7-8F7D4C5C6B3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>
                                            <p:graphicEl>
                                              <a:dgm id="{BF050D62-9A0B-415A-AAB7-8F7D4C5C6B3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>
                                            <p:graphicEl>
                                              <a:dgm id="{BF050D62-9A0B-415A-AAB7-8F7D4C5C6B3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B6EC85CE-7AFB-42F2-B5C0-5246B34913C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">
                                            <p:graphicEl>
                                              <a:dgm id="{B6EC85CE-7AFB-42F2-B5C0-5246B34913C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>
                                            <p:graphicEl>
                                              <a:dgm id="{B6EC85CE-7AFB-42F2-B5C0-5246B34913C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>
                                            <p:graphicEl>
                                              <a:dgm id="{B6EC85CE-7AFB-42F2-B5C0-5246B34913C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12A0E448-A568-4527-B398-C0DA83E6F23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2">
                                            <p:graphicEl>
                                              <a:dgm id="{12A0E448-A568-4527-B398-C0DA83E6F23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">
                                            <p:graphicEl>
                                              <a:dgm id="{12A0E448-A568-4527-B398-C0DA83E6F23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">
                                            <p:graphicEl>
                                              <a:dgm id="{12A0E448-A568-4527-B398-C0DA83E6F23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CCA15565-07F2-48D2-8D02-6E94D552102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2">
                                            <p:graphicEl>
                                              <a:dgm id="{CCA15565-07F2-48D2-8D02-6E94D552102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2">
                                            <p:graphicEl>
                                              <a:dgm id="{CCA15565-07F2-48D2-8D02-6E94D552102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2">
                                            <p:graphicEl>
                                              <a:dgm id="{CCA15565-07F2-48D2-8D02-6E94D552102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7FF66D23-C97E-47CB-920A-8D7C5A07C7C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2">
                                            <p:graphicEl>
                                              <a:dgm id="{7FF66D23-C97E-47CB-920A-8D7C5A07C7C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2">
                                            <p:graphicEl>
                                              <a:dgm id="{7FF66D23-C97E-47CB-920A-8D7C5A07C7C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2">
                                            <p:graphicEl>
                                              <a:dgm id="{7FF66D23-C97E-47CB-920A-8D7C5A07C7C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09C3FB30-6E86-49BF-A602-E13E3EACC52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2">
                                            <p:graphicEl>
                                              <a:dgm id="{09C3FB30-6E86-49BF-A602-E13E3EACC52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2">
                                            <p:graphicEl>
                                              <a:dgm id="{09C3FB30-6E86-49BF-A602-E13E3EACC52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2">
                                            <p:graphicEl>
                                              <a:dgm id="{09C3FB30-6E86-49BF-A602-E13E3EACC52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8200905E-CD30-4AF5-8A2B-F0ABD3C2841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2">
                                            <p:graphicEl>
                                              <a:dgm id="{8200905E-CD30-4AF5-8A2B-F0ABD3C2841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2">
                                            <p:graphicEl>
                                              <a:dgm id="{8200905E-CD30-4AF5-8A2B-F0ABD3C2841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2">
                                            <p:graphicEl>
                                              <a:dgm id="{8200905E-CD30-4AF5-8A2B-F0ABD3C2841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4D427C46-D173-47CB-88A8-47412FE78E7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2">
                                            <p:graphicEl>
                                              <a:dgm id="{4D427C46-D173-47CB-88A8-47412FE78E7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2">
                                            <p:graphicEl>
                                              <a:dgm id="{4D427C46-D173-47CB-88A8-47412FE78E7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2">
                                            <p:graphicEl>
                                              <a:dgm id="{4D427C46-D173-47CB-88A8-47412FE78E7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0FCD344D-4240-413B-BFD4-2C10036D243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2">
                                            <p:graphicEl>
                                              <a:dgm id="{0FCD344D-4240-413B-BFD4-2C10036D243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2">
                                            <p:graphicEl>
                                              <a:dgm id="{0FCD344D-4240-413B-BFD4-2C10036D243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2">
                                            <p:graphicEl>
                                              <a:dgm id="{0FCD344D-4240-413B-BFD4-2C10036D243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2" grpId="0">
        <p:bldSub>
          <a:bldDgm bld="one"/>
        </p:bldSub>
      </p:bldGraphic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D62FE-5E94-4C74-91BC-8AE03517F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71093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An overview:</a:t>
            </a:r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320615AF-BD06-4BFB-B1E7-2CE59BB45F5C}"/>
              </a:ext>
            </a:extLst>
          </p:cNvPr>
          <p:cNvGraphicFramePr/>
          <p:nvPr/>
        </p:nvGraphicFramePr>
        <p:xfrm>
          <a:off x="838200" y="1367406"/>
          <a:ext cx="10515600" cy="4352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Callout: Bent Line with Border and Accent Bar 9">
            <a:extLst>
              <a:ext uri="{FF2B5EF4-FFF2-40B4-BE49-F238E27FC236}">
                <a16:creationId xmlns:a16="http://schemas.microsoft.com/office/drawing/2014/main" id="{7497E4D9-79FC-40FF-92A7-481AC87CD0B3}"/>
              </a:ext>
            </a:extLst>
          </p:cNvPr>
          <p:cNvSpPr/>
          <p:nvPr/>
        </p:nvSpPr>
        <p:spPr>
          <a:xfrm>
            <a:off x="8061819" y="4009938"/>
            <a:ext cx="3061982" cy="880844"/>
          </a:xfrm>
          <a:prstGeom prst="accentBorderCallout2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70695CD-E43A-4A23-8CBB-39D2F28602BE}"/>
              </a:ext>
            </a:extLst>
          </p:cNvPr>
          <p:cNvSpPr txBox="1"/>
          <p:nvPr/>
        </p:nvSpPr>
        <p:spPr>
          <a:xfrm>
            <a:off x="8042945" y="4127194"/>
            <a:ext cx="30997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Easily computable like adding up values</a:t>
            </a:r>
          </a:p>
        </p:txBody>
      </p:sp>
      <p:sp>
        <p:nvSpPr>
          <p:cNvPr id="13" name="Callout: Bent Line with Border and Accent Bar 12">
            <a:extLst>
              <a:ext uri="{FF2B5EF4-FFF2-40B4-BE49-F238E27FC236}">
                <a16:creationId xmlns:a16="http://schemas.microsoft.com/office/drawing/2014/main" id="{83808A65-020D-4F5A-8237-E6BFCA529C4B}"/>
              </a:ext>
            </a:extLst>
          </p:cNvPr>
          <p:cNvSpPr/>
          <p:nvPr/>
        </p:nvSpPr>
        <p:spPr>
          <a:xfrm rot="10800000">
            <a:off x="1008076" y="3910668"/>
            <a:ext cx="3061982" cy="880844"/>
          </a:xfrm>
          <a:prstGeom prst="accentBorderCallout2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41F8BE0-F5D9-4030-B707-34D598EE4904}"/>
                  </a:ext>
                </a:extLst>
              </p:cNvPr>
              <p:cNvSpPr txBox="1"/>
              <p:nvPr/>
            </p:nvSpPr>
            <p:spPr>
              <a:xfrm>
                <a:off x="1008075" y="3910668"/>
                <a:ext cx="3061982" cy="9469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Finding optimizations to speed up computations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𝑁</m:t>
                    </m:r>
                    <m:func>
                      <m:func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0" lang="en-US" sz="1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log</m:t>
                        </m:r>
                      </m:fName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𝑁</m:t>
                        </m:r>
                      </m:e>
                    </m:func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𝑜𝑟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  <m:sSup>
                      <m:sSup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𝑁</m:t>
                        </m:r>
                      </m:e>
                      <m:sup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sup>
                    </m:sSup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time)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41F8BE0-F5D9-4030-B707-34D598EE49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8075" y="3910668"/>
                <a:ext cx="3061982" cy="946991"/>
              </a:xfrm>
              <a:prstGeom prst="rect">
                <a:avLst/>
              </a:prstGeom>
              <a:blipFill>
                <a:blip r:embed="rId8"/>
                <a:stretch>
                  <a:fillRect l="-1590" t="-3871" r="-2386" b="-70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Callout: Bent Line with Border and Accent Bar 14">
            <a:extLst>
              <a:ext uri="{FF2B5EF4-FFF2-40B4-BE49-F238E27FC236}">
                <a16:creationId xmlns:a16="http://schemas.microsoft.com/office/drawing/2014/main" id="{80815FFA-7997-4FDF-88E5-6A82FCB3C3CD}"/>
              </a:ext>
            </a:extLst>
          </p:cNvPr>
          <p:cNvSpPr/>
          <p:nvPr/>
        </p:nvSpPr>
        <p:spPr>
          <a:xfrm>
            <a:off x="8061819" y="2304275"/>
            <a:ext cx="3061982" cy="880844"/>
          </a:xfrm>
          <a:prstGeom prst="accentBorderCallout2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96F9259-8548-4FA8-8FF4-286DDD3C2DB1}"/>
              </a:ext>
            </a:extLst>
          </p:cNvPr>
          <p:cNvSpPr txBox="1"/>
          <p:nvPr/>
        </p:nvSpPr>
        <p:spPr>
          <a:xfrm>
            <a:off x="8061819" y="2421559"/>
            <a:ext cx="30619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Harder problems, that could take years to compute</a:t>
            </a:r>
          </a:p>
        </p:txBody>
      </p:sp>
      <p:sp>
        <p:nvSpPr>
          <p:cNvPr id="18" name="Callout: Bent Line with Border and Accent Bar 17">
            <a:extLst>
              <a:ext uri="{FF2B5EF4-FFF2-40B4-BE49-F238E27FC236}">
                <a16:creationId xmlns:a16="http://schemas.microsoft.com/office/drawing/2014/main" id="{B82F6531-5062-4560-BE1E-E5000210E9F9}"/>
              </a:ext>
            </a:extLst>
          </p:cNvPr>
          <p:cNvSpPr/>
          <p:nvPr/>
        </p:nvSpPr>
        <p:spPr>
          <a:xfrm rot="10800000">
            <a:off x="1008076" y="2559175"/>
            <a:ext cx="3061982" cy="880844"/>
          </a:xfrm>
          <a:prstGeom prst="accentBorderCallout2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A0D0D7A-9FB0-452D-B3DD-E9E212D63DCE}"/>
              </a:ext>
            </a:extLst>
          </p:cNvPr>
          <p:cNvSpPr txBox="1"/>
          <p:nvPr/>
        </p:nvSpPr>
        <p:spPr>
          <a:xfrm>
            <a:off x="1008075" y="2676431"/>
            <a:ext cx="30619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These problems can’t be solved by computers</a:t>
            </a:r>
          </a:p>
        </p:txBody>
      </p:sp>
      <p:sp>
        <p:nvSpPr>
          <p:cNvPr id="20" name="Callout: Bent Line with Border and Accent Bar 19">
            <a:extLst>
              <a:ext uri="{FF2B5EF4-FFF2-40B4-BE49-F238E27FC236}">
                <a16:creationId xmlns:a16="http://schemas.microsoft.com/office/drawing/2014/main" id="{0117E013-2AD9-4AF0-A543-37E0396A0C48}"/>
              </a:ext>
            </a:extLst>
          </p:cNvPr>
          <p:cNvSpPr/>
          <p:nvPr/>
        </p:nvSpPr>
        <p:spPr>
          <a:xfrm>
            <a:off x="8061819" y="957088"/>
            <a:ext cx="3061982" cy="880844"/>
          </a:xfrm>
          <a:prstGeom prst="accentBorderCallout2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E703A18-C68F-4574-9E62-7AC77C3917AE}"/>
              </a:ext>
            </a:extLst>
          </p:cNvPr>
          <p:cNvSpPr txBox="1"/>
          <p:nvPr/>
        </p:nvSpPr>
        <p:spPr>
          <a:xfrm>
            <a:off x="8042945" y="1182740"/>
            <a:ext cx="3061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Brains and Minds vs Machines</a:t>
            </a:r>
          </a:p>
        </p:txBody>
      </p:sp>
    </p:spTree>
    <p:extLst>
      <p:ext uri="{BB962C8B-B14F-4D97-AF65-F5344CB8AC3E}">
        <p14:creationId xmlns:p14="http://schemas.microsoft.com/office/powerpoint/2010/main" val="98869785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245C510D-F8C2-460A-9D21-1AD02D194FA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9">
                                            <p:graphicEl>
                                              <a:dgm id="{245C510D-F8C2-460A-9D21-1AD02D194FA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9">
                                            <p:graphicEl>
                                              <a:dgm id="{245C510D-F8C2-460A-9D21-1AD02D194FA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9">
                                            <p:graphicEl>
                                              <a:dgm id="{245C510D-F8C2-460A-9D21-1AD02D194FA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1EF9F4F3-C832-4955-805D-CF6F4756E61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000"/>
                                        <p:tgtEl>
                                          <p:spTgt spid="9">
                                            <p:graphicEl>
                                              <a:dgm id="{1EF9F4F3-C832-4955-805D-CF6F4756E61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2000" fill="hold"/>
                                        <p:tgtEl>
                                          <p:spTgt spid="9">
                                            <p:graphicEl>
                                              <a:dgm id="{1EF9F4F3-C832-4955-805D-CF6F4756E61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2000" fill="hold"/>
                                        <p:tgtEl>
                                          <p:spTgt spid="9">
                                            <p:graphicEl>
                                              <a:dgm id="{1EF9F4F3-C832-4955-805D-CF6F4756E61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0BE9D387-CF2C-4E53-AC70-CB0E8163FC6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000"/>
                                        <p:tgtEl>
                                          <p:spTgt spid="9">
                                            <p:graphicEl>
                                              <a:dgm id="{0BE9D387-CF2C-4E53-AC70-CB0E8163FC6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2000" fill="hold"/>
                                        <p:tgtEl>
                                          <p:spTgt spid="9">
                                            <p:graphicEl>
                                              <a:dgm id="{0BE9D387-CF2C-4E53-AC70-CB0E8163FC6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0" fill="hold"/>
                                        <p:tgtEl>
                                          <p:spTgt spid="9">
                                            <p:graphicEl>
                                              <a:dgm id="{0BE9D387-CF2C-4E53-AC70-CB0E8163FC6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498587DC-7382-4DF7-B46B-2B574DE586F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2000"/>
                                        <p:tgtEl>
                                          <p:spTgt spid="9">
                                            <p:graphicEl>
                                              <a:dgm id="{498587DC-7382-4DF7-B46B-2B574DE586F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2000" fill="hold"/>
                                        <p:tgtEl>
                                          <p:spTgt spid="9">
                                            <p:graphicEl>
                                              <a:dgm id="{498587DC-7382-4DF7-B46B-2B574DE586F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2000" fill="hold"/>
                                        <p:tgtEl>
                                          <p:spTgt spid="9">
                                            <p:graphicEl>
                                              <a:dgm id="{498587DC-7382-4DF7-B46B-2B574DE586F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10670D3B-9E53-4B80-8EF3-2237C1FBBC0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2000"/>
                                        <p:tgtEl>
                                          <p:spTgt spid="9">
                                            <p:graphicEl>
                                              <a:dgm id="{10670D3B-9E53-4B80-8EF3-2237C1FBBC0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2000" fill="hold"/>
                                        <p:tgtEl>
                                          <p:spTgt spid="9">
                                            <p:graphicEl>
                                              <a:dgm id="{10670D3B-9E53-4B80-8EF3-2237C1FBBC0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2000" fill="hold"/>
                                        <p:tgtEl>
                                          <p:spTgt spid="9">
                                            <p:graphicEl>
                                              <a:dgm id="{10670D3B-9E53-4B80-8EF3-2237C1FBBC0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3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4" presetID="3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7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 uiExpand="1">
        <p:bldSub>
          <a:bldDgm bld="one" rev="1"/>
        </p:bldSub>
      </p:bldGraphic>
      <p:bldP spid="10" grpId="0" animBg="1"/>
      <p:bldP spid="11" grpId="0"/>
      <p:bldP spid="13" grpId="0" animBg="1"/>
      <p:bldP spid="14" grpId="0"/>
      <p:bldP spid="15" grpId="0" animBg="1"/>
      <p:bldP spid="16" grpId="0"/>
      <p:bldP spid="18" grpId="0" animBg="1"/>
      <p:bldP spid="19" grpId="0"/>
      <p:bldP spid="20" grpId="0" animBg="1"/>
      <p:bldP spid="2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A20CBCC-A850-4B7A-A589-3A620D89DB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5368" y="2043663"/>
            <a:ext cx="6105194" cy="203105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Cellular automata</a:t>
            </a:r>
          </a:p>
        </p:txBody>
      </p:sp>
    </p:spTree>
    <p:extLst>
      <p:ext uri="{BB962C8B-B14F-4D97-AF65-F5344CB8AC3E}">
        <p14:creationId xmlns:p14="http://schemas.microsoft.com/office/powerpoint/2010/main" val="31235112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60E28-3E98-45BF-BE3F-A17FC82368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quick jaunt into interesting territory</a:t>
            </a:r>
          </a:p>
        </p:txBody>
      </p:sp>
      <p:pic>
        <p:nvPicPr>
          <p:cNvPr id="4098" name="Picture 2" descr="Top 30 Cellular Automata GIFs | Find the best GIF on Gfycat">
            <a:extLst>
              <a:ext uri="{FF2B5EF4-FFF2-40B4-BE49-F238E27FC236}">
                <a16:creationId xmlns:a16="http://schemas.microsoft.com/office/drawing/2014/main" id="{CBBAB9CB-67B3-4965-ABB7-2DEF113A7255}"/>
              </a:ext>
            </a:extLst>
          </p:cNvPr>
          <p:cNvPicPr>
            <a:picLocks noGrp="1" noChangeAspect="1" noChangeArrowheads="1" noCro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16234"/>
            <a:ext cx="4441896" cy="2498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ellular Automata GIFs - Get the best GIF on GIPHY">
            <a:extLst>
              <a:ext uri="{FF2B5EF4-FFF2-40B4-BE49-F238E27FC236}">
                <a16:creationId xmlns:a16="http://schemas.microsoft.com/office/drawing/2014/main" id="{EDD6B625-9CA5-496F-B6AA-FF5854DF897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0959" y="1524000"/>
            <a:ext cx="3389376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Wait For Me Pixel Art GIF by Tim Swast - Find &amp; Share on GIPHY">
            <a:extLst>
              <a:ext uri="{FF2B5EF4-FFF2-40B4-BE49-F238E27FC236}">
                <a16:creationId xmlns:a16="http://schemas.microsoft.com/office/drawing/2014/main" id="{366FB7DC-27B1-4E3C-BEED-51525682B23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7160" y="4114800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ame Of Life Cellular Automata GIF - Find &amp; Share on GIPHY">
            <a:extLst>
              <a:ext uri="{FF2B5EF4-FFF2-40B4-BE49-F238E27FC236}">
                <a16:creationId xmlns:a16="http://schemas.microsoft.com/office/drawing/2014/main" id="{E9FCC9BB-950B-4E85-8D89-9DFEBC1806A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4090352"/>
            <a:ext cx="3260651" cy="2460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81363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ElementaryCARule030">
            <a:extLst>
              <a:ext uri="{FF2B5EF4-FFF2-40B4-BE49-F238E27FC236}">
                <a16:creationId xmlns:a16="http://schemas.microsoft.com/office/drawing/2014/main" id="{94DE1419-80D9-4A5C-9122-A1BDE8DD86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35" b="7867"/>
          <a:stretch/>
        </p:blipFill>
        <p:spPr bwMode="auto">
          <a:xfrm>
            <a:off x="-1" y="10"/>
            <a:ext cx="1219200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Freeform 5">
            <a:extLst>
              <a:ext uri="{FF2B5EF4-FFF2-40B4-BE49-F238E27FC236}">
                <a16:creationId xmlns:a16="http://schemas.microsoft.com/office/drawing/2014/main" id="{3CD9DF72-87A3-404E-A828-84CBF11A83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 flipH="1">
            <a:off x="0" y="998175"/>
            <a:ext cx="6017172" cy="5859825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C7F66E-E295-4BC9-803F-FAFBFFAC75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448" y="1913950"/>
            <a:ext cx="4204137" cy="1342754"/>
          </a:xfrm>
        </p:spPr>
        <p:txBody>
          <a:bodyPr>
            <a:normAutofit/>
          </a:bodyPr>
          <a:lstStyle/>
          <a:p>
            <a:pPr algn="ctr"/>
            <a:r>
              <a:rPr lang="en-US" sz="3600"/>
              <a:t>What they are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20E3A342-4D61-4E3F-AF90-1AB42AEB96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87051" y="3337139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49A68D-6820-49CD-92E3-082F0E36D3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516" y="3417573"/>
            <a:ext cx="4593021" cy="2619839"/>
          </a:xfrm>
        </p:spPr>
        <p:txBody>
          <a:bodyPr anchor="ctr">
            <a:normAutofit/>
          </a:bodyPr>
          <a:lstStyle/>
          <a:p>
            <a:r>
              <a:rPr lang="en-US" sz="1800" dirty="0"/>
              <a:t>Cellular automata take simple rules like</a:t>
            </a:r>
          </a:p>
          <a:p>
            <a:r>
              <a:rPr lang="en-US" sz="1800" dirty="0"/>
              <a:t>They then run those rules for many, many iterations and eventually, interesting patterns start appearing</a:t>
            </a:r>
          </a:p>
          <a:p>
            <a:r>
              <a:rPr lang="en-US" sz="1800" dirty="0"/>
              <a:t>You can see more about this in Stephen Wolfram’s book on the subject and </a:t>
            </a:r>
            <a:r>
              <a:rPr lang="en-US" sz="1800" dirty="0">
                <a:hlinkClick r:id="rId3"/>
              </a:rPr>
              <a:t>here</a:t>
            </a:r>
            <a:endParaRPr lang="en-US" sz="1800" dirty="0"/>
          </a:p>
          <a:p>
            <a:r>
              <a:rPr lang="en-US" sz="1800" dirty="0"/>
              <a:t>Watch the first 3 minutes of this </a:t>
            </a:r>
            <a:r>
              <a:rPr lang="en-US" sz="1800" dirty="0">
                <a:hlinkClick r:id="rId4"/>
              </a:rPr>
              <a:t>Ted Talk</a:t>
            </a:r>
            <a:r>
              <a:rPr lang="en-US" sz="1800" dirty="0"/>
              <a:t> to understand the image</a:t>
            </a:r>
          </a:p>
        </p:txBody>
      </p:sp>
    </p:spTree>
    <p:extLst>
      <p:ext uri="{BB962C8B-B14F-4D97-AF65-F5344CB8AC3E}">
        <p14:creationId xmlns:p14="http://schemas.microsoft.com/office/powerpoint/2010/main" val="3433109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8" name="Rectangle 52">
            <a:extLst>
              <a:ext uri="{FF2B5EF4-FFF2-40B4-BE49-F238E27FC236}">
                <a16:creationId xmlns:a16="http://schemas.microsoft.com/office/drawing/2014/main" id="{6B5E2835-4E47-45B3-9CFE-732FF7B054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7" name="Picture 4">
            <a:extLst>
              <a:ext uri="{FF2B5EF4-FFF2-40B4-BE49-F238E27FC236}">
                <a16:creationId xmlns:a16="http://schemas.microsoft.com/office/drawing/2014/main" id="{642E6E6A-D359-405A-90F5-79370357D1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29"/>
          <a:stretch/>
        </p:blipFill>
        <p:spPr>
          <a:xfrm>
            <a:off x="3242695" y="10"/>
            <a:ext cx="8949307" cy="6857990"/>
          </a:xfrm>
          <a:custGeom>
            <a:avLst/>
            <a:gdLst/>
            <a:ahLst/>
            <a:cxnLst/>
            <a:rect l="l" t="t" r="r" b="b"/>
            <a:pathLst>
              <a:path w="8949307" h="6858000">
                <a:moveTo>
                  <a:pt x="0" y="0"/>
                </a:moveTo>
                <a:lnTo>
                  <a:pt x="8949307" y="0"/>
                </a:lnTo>
                <a:lnTo>
                  <a:pt x="8949307" y="6858000"/>
                </a:lnTo>
                <a:lnTo>
                  <a:pt x="0" y="6858000"/>
                </a:lnTo>
                <a:lnTo>
                  <a:pt x="62983" y="6788730"/>
                </a:lnTo>
                <a:cubicBezTo>
                  <a:pt x="773509" y="5928900"/>
                  <a:pt x="1212979" y="4741056"/>
                  <a:pt x="1212979" y="3429000"/>
                </a:cubicBezTo>
                <a:cubicBezTo>
                  <a:pt x="1212979" y="2116944"/>
                  <a:pt x="773509" y="929100"/>
                  <a:pt x="62983" y="69271"/>
                </a:cubicBezTo>
                <a:close/>
              </a:path>
            </a:pathLst>
          </a:custGeom>
        </p:spPr>
      </p:pic>
      <p:sp useBgFill="1">
        <p:nvSpPr>
          <p:cNvPr id="60" name="Freeform: Shape 54">
            <a:extLst>
              <a:ext uri="{FF2B5EF4-FFF2-40B4-BE49-F238E27FC236}">
                <a16:creationId xmlns:a16="http://schemas.microsoft.com/office/drawing/2014/main" id="{5B45AD5D-AA52-4F7B-9362-576A39AD9E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D5D5D5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57" name="Freeform: Shape 56">
            <a:extLst>
              <a:ext uri="{FF2B5EF4-FFF2-40B4-BE49-F238E27FC236}">
                <a16:creationId xmlns:a16="http://schemas.microsoft.com/office/drawing/2014/main" id="{AEDD7960-4866-4399-BEF6-DD1431AB4E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7D4286-7AB5-4637-BC05-33A21992D9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5728"/>
          </a:xfrm>
        </p:spPr>
        <p:txBody>
          <a:bodyPr anchor="b">
            <a:normAutofit/>
          </a:bodyPr>
          <a:lstStyle/>
          <a:p>
            <a:r>
              <a:rPr lang="en-US" sz="2800" dirty="0"/>
              <a:t>Why mention cellular automata?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375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6" name="Content Placeholder 2">
            <a:extLst>
              <a:ext uri="{FF2B5EF4-FFF2-40B4-BE49-F238E27FC236}">
                <a16:creationId xmlns:a16="http://schemas.microsoft.com/office/drawing/2014/main" id="{686AE1F6-8D66-4588-9FED-2AEFE63918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144" cy="3937927"/>
          </a:xfrm>
        </p:spPr>
        <p:txBody>
          <a:bodyPr anchor="t">
            <a:normAutofit/>
          </a:bodyPr>
          <a:lstStyle/>
          <a:p>
            <a:r>
              <a:rPr lang="en-US" sz="1800" dirty="0"/>
              <a:t>As we’ll see in the next lecture that a language is called regular is some finite automaton recognizes it</a:t>
            </a:r>
          </a:p>
          <a:p>
            <a:r>
              <a:rPr lang="en-US" sz="1800" dirty="0"/>
              <a:t>A language is a set of strings that are accepted by a machine</a:t>
            </a:r>
          </a:p>
          <a:p>
            <a:r>
              <a:rPr lang="en-US" sz="1800" dirty="0"/>
              <a:t>According to Wolfram’s </a:t>
            </a:r>
            <a:r>
              <a:rPr lang="en-US" sz="1800" dirty="0">
                <a:hlinkClick r:id="rId3"/>
              </a:rPr>
              <a:t>Computational Theory of Cellular Automata</a:t>
            </a:r>
            <a:r>
              <a:rPr lang="en-US" sz="1800" dirty="0"/>
              <a:t>, some classes of cellular automata correspond to regular languages </a:t>
            </a:r>
          </a:p>
          <a:p>
            <a:r>
              <a:rPr lang="en-US" sz="1800" dirty="0"/>
              <a:t>That means that these classes can be recognized by some set of finite automatons</a:t>
            </a:r>
          </a:p>
        </p:txBody>
      </p:sp>
    </p:spTree>
    <p:extLst>
      <p:ext uri="{BB962C8B-B14F-4D97-AF65-F5344CB8AC3E}">
        <p14:creationId xmlns:p14="http://schemas.microsoft.com/office/powerpoint/2010/main" val="32454687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9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203E20-97B5-4078-B576-A326F36EEB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b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37D337F-7BA5-461B-87E3-4FA1040531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Welcome to Computer Science Theory</a:t>
            </a:r>
          </a:p>
        </p:txBody>
      </p:sp>
      <p:graphicFrame>
        <p:nvGraphicFramePr>
          <p:cNvPr id="21" name="Content Placeholder 2">
            <a:extLst>
              <a:ext uri="{FF2B5EF4-FFF2-40B4-BE49-F238E27FC236}">
                <a16:creationId xmlns:a16="http://schemas.microsoft.com/office/drawing/2014/main" id="{F717B53C-F21F-4BE3-8309-BC15FE99AA0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58996634"/>
              </p:ext>
            </p:extLst>
          </p:nvPr>
        </p:nvGraphicFramePr>
        <p:xfrm>
          <a:off x="838200" y="1825625"/>
          <a:ext cx="11304494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9840314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DE37CC-BEEF-4EEB-B081-C0B7D053F6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4295" y="4522156"/>
            <a:ext cx="5609222" cy="136321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Preliminaries: what is a language?</a:t>
            </a:r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83FA766D-3260-4E0A-9E7F-A2C93DFF19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46518"/>
            <a:ext cx="4100079" cy="6194580"/>
          </a:xfrm>
          <a:custGeom>
            <a:avLst/>
            <a:gdLst>
              <a:gd name="connsiteX0" fmla="*/ 1002789 w 4100079"/>
              <a:gd name="connsiteY0" fmla="*/ 0 h 6194580"/>
              <a:gd name="connsiteX1" fmla="*/ 4100079 w 4100079"/>
              <a:gd name="connsiteY1" fmla="*/ 3097290 h 6194580"/>
              <a:gd name="connsiteX2" fmla="*/ 1002789 w 4100079"/>
              <a:gd name="connsiteY2" fmla="*/ 6194580 h 6194580"/>
              <a:gd name="connsiteX3" fmla="*/ 81750 w 4100079"/>
              <a:gd name="connsiteY3" fmla="*/ 6055332 h 6194580"/>
              <a:gd name="connsiteX4" fmla="*/ 0 w 4100079"/>
              <a:gd name="connsiteY4" fmla="*/ 6025411 h 6194580"/>
              <a:gd name="connsiteX5" fmla="*/ 0 w 4100079"/>
              <a:gd name="connsiteY5" fmla="*/ 169169 h 6194580"/>
              <a:gd name="connsiteX6" fmla="*/ 81750 w 4100079"/>
              <a:gd name="connsiteY6" fmla="*/ 139248 h 6194580"/>
              <a:gd name="connsiteX7" fmla="*/ 1002789 w 4100079"/>
              <a:gd name="connsiteY7" fmla="*/ 0 h 6194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100079" h="6194580">
                <a:moveTo>
                  <a:pt x="1002789" y="0"/>
                </a:moveTo>
                <a:cubicBezTo>
                  <a:pt x="2713375" y="0"/>
                  <a:pt x="4100079" y="1386704"/>
                  <a:pt x="4100079" y="3097290"/>
                </a:cubicBezTo>
                <a:cubicBezTo>
                  <a:pt x="4100079" y="4807876"/>
                  <a:pt x="2713375" y="6194580"/>
                  <a:pt x="1002789" y="6194580"/>
                </a:cubicBezTo>
                <a:cubicBezTo>
                  <a:pt x="682054" y="6194580"/>
                  <a:pt x="372706" y="6145829"/>
                  <a:pt x="81750" y="6055332"/>
                </a:cubicBezTo>
                <a:lnTo>
                  <a:pt x="0" y="6025411"/>
                </a:lnTo>
                <a:lnTo>
                  <a:pt x="0" y="169169"/>
                </a:lnTo>
                <a:lnTo>
                  <a:pt x="81750" y="139248"/>
                </a:lnTo>
                <a:cubicBezTo>
                  <a:pt x="372706" y="48751"/>
                  <a:pt x="682054" y="0"/>
                  <a:pt x="1002789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30" name="Picture 6" descr="Hieroglyphics stock illustration. Illustration of museum - 13763900">
            <a:extLst>
              <a:ext uri="{FF2B5EF4-FFF2-40B4-BE49-F238E27FC236}">
                <a16:creationId xmlns:a16="http://schemas.microsoft.com/office/drawing/2014/main" id="{B49ECA7F-6B48-4D44-928E-1EFAD8868C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4" r="6258" b="-2"/>
          <a:stretch/>
        </p:blipFill>
        <p:spPr bwMode="auto">
          <a:xfrm>
            <a:off x="20" y="413156"/>
            <a:ext cx="3933420" cy="5861304"/>
          </a:xfrm>
          <a:custGeom>
            <a:avLst/>
            <a:gdLst/>
            <a:ahLst/>
            <a:cxnLst/>
            <a:rect l="l" t="t" r="r" b="b"/>
            <a:pathLst>
              <a:path w="3933440" h="5861304">
                <a:moveTo>
                  <a:pt x="1002788" y="0"/>
                </a:moveTo>
                <a:cubicBezTo>
                  <a:pt x="2621342" y="0"/>
                  <a:pt x="3933440" y="1312098"/>
                  <a:pt x="3933440" y="2930652"/>
                </a:cubicBezTo>
                <a:cubicBezTo>
                  <a:pt x="3933440" y="4549206"/>
                  <a:pt x="2621342" y="5861304"/>
                  <a:pt x="1002788" y="5861304"/>
                </a:cubicBezTo>
                <a:cubicBezTo>
                  <a:pt x="699309" y="5861304"/>
                  <a:pt x="406604" y="5815176"/>
                  <a:pt x="131302" y="5729548"/>
                </a:cubicBezTo>
                <a:lnTo>
                  <a:pt x="0" y="5681491"/>
                </a:lnTo>
                <a:lnTo>
                  <a:pt x="0" y="179814"/>
                </a:lnTo>
                <a:lnTo>
                  <a:pt x="131302" y="131756"/>
                </a:lnTo>
                <a:cubicBezTo>
                  <a:pt x="406604" y="46129"/>
                  <a:pt x="699309" y="0"/>
                  <a:pt x="1002788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CB435A06-5FFD-4CF8-BE06-3796EC4200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53543" y="0"/>
            <a:ext cx="3566160" cy="3159748"/>
          </a:xfrm>
          <a:custGeom>
            <a:avLst/>
            <a:gdLst>
              <a:gd name="connsiteX0" fmla="*/ 649888 w 3566160"/>
              <a:gd name="connsiteY0" fmla="*/ 0 h 3159748"/>
              <a:gd name="connsiteX1" fmla="*/ 2916273 w 3566160"/>
              <a:gd name="connsiteY1" fmla="*/ 0 h 3159748"/>
              <a:gd name="connsiteX2" fmla="*/ 2917285 w 3566160"/>
              <a:gd name="connsiteY2" fmla="*/ 757 h 3159748"/>
              <a:gd name="connsiteX3" fmla="*/ 3566160 w 3566160"/>
              <a:gd name="connsiteY3" fmla="*/ 1376668 h 3159748"/>
              <a:gd name="connsiteX4" fmla="*/ 1783080 w 3566160"/>
              <a:gd name="connsiteY4" fmla="*/ 3159748 h 3159748"/>
              <a:gd name="connsiteX5" fmla="*/ 0 w 3566160"/>
              <a:gd name="connsiteY5" fmla="*/ 1376668 h 3159748"/>
              <a:gd name="connsiteX6" fmla="*/ 648876 w 3566160"/>
              <a:gd name="connsiteY6" fmla="*/ 757 h 3159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66160" h="3159748">
                <a:moveTo>
                  <a:pt x="649888" y="0"/>
                </a:moveTo>
                <a:lnTo>
                  <a:pt x="2916273" y="0"/>
                </a:lnTo>
                <a:lnTo>
                  <a:pt x="2917285" y="757"/>
                </a:lnTo>
                <a:cubicBezTo>
                  <a:pt x="3313569" y="327800"/>
                  <a:pt x="3566160" y="822736"/>
                  <a:pt x="3566160" y="1376668"/>
                </a:cubicBezTo>
                <a:cubicBezTo>
                  <a:pt x="3566160" y="2361436"/>
                  <a:pt x="2767848" y="3159748"/>
                  <a:pt x="1783080" y="3159748"/>
                </a:cubicBezTo>
                <a:cubicBezTo>
                  <a:pt x="798312" y="3159748"/>
                  <a:pt x="0" y="2361436"/>
                  <a:pt x="0" y="1376668"/>
                </a:cubicBezTo>
                <a:cubicBezTo>
                  <a:pt x="0" y="822736"/>
                  <a:pt x="252591" y="327800"/>
                  <a:pt x="648876" y="757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9842EF6B-16A1-4086-867B-739CC9692B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42" r="6406"/>
          <a:stretch/>
        </p:blipFill>
        <p:spPr bwMode="auto">
          <a:xfrm>
            <a:off x="4518135" y="10"/>
            <a:ext cx="3236976" cy="2995146"/>
          </a:xfrm>
          <a:custGeom>
            <a:avLst/>
            <a:gdLst/>
            <a:ahLst/>
            <a:cxnLst/>
            <a:rect l="l" t="t" r="r" b="b"/>
            <a:pathLst>
              <a:path w="3236976" h="2995156">
                <a:moveTo>
                  <a:pt x="770517" y="0"/>
                </a:moveTo>
                <a:lnTo>
                  <a:pt x="2466460" y="0"/>
                </a:lnTo>
                <a:lnTo>
                  <a:pt x="2523400" y="34592"/>
                </a:lnTo>
                <a:cubicBezTo>
                  <a:pt x="2953921" y="325446"/>
                  <a:pt x="3236976" y="818002"/>
                  <a:pt x="3236976" y="1376668"/>
                </a:cubicBezTo>
                <a:cubicBezTo>
                  <a:pt x="3236976" y="2270534"/>
                  <a:pt x="2512354" y="2995156"/>
                  <a:pt x="1618488" y="2995156"/>
                </a:cubicBezTo>
                <a:cubicBezTo>
                  <a:pt x="724622" y="2995156"/>
                  <a:pt x="0" y="2270534"/>
                  <a:pt x="0" y="1376668"/>
                </a:cubicBezTo>
                <a:cubicBezTo>
                  <a:pt x="0" y="818002"/>
                  <a:pt x="283056" y="325446"/>
                  <a:pt x="713576" y="34592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5E10DA6E-C3FF-4539-BF84-4775BB7EC4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04396" y="2042"/>
            <a:ext cx="3387604" cy="4183848"/>
          </a:xfrm>
          <a:custGeom>
            <a:avLst/>
            <a:gdLst>
              <a:gd name="connsiteX0" fmla="*/ 420128 w 3387604"/>
              <a:gd name="connsiteY0" fmla="*/ 0 h 4183848"/>
              <a:gd name="connsiteX1" fmla="*/ 3387604 w 3387604"/>
              <a:gd name="connsiteY1" fmla="*/ 0 h 4183848"/>
              <a:gd name="connsiteX2" fmla="*/ 3387604 w 3387604"/>
              <a:gd name="connsiteY2" fmla="*/ 4101530 h 4183848"/>
              <a:gd name="connsiteX3" fmla="*/ 3283372 w 3387604"/>
              <a:gd name="connsiteY3" fmla="*/ 4128330 h 4183848"/>
              <a:gd name="connsiteX4" fmla="*/ 2732648 w 3387604"/>
              <a:gd name="connsiteY4" fmla="*/ 4183848 h 4183848"/>
              <a:gd name="connsiteX5" fmla="*/ 0 w 3387604"/>
              <a:gd name="connsiteY5" fmla="*/ 1451200 h 4183848"/>
              <a:gd name="connsiteX6" fmla="*/ 329816 w 3387604"/>
              <a:gd name="connsiteY6" fmla="*/ 148658 h 4183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87604" h="4183848">
                <a:moveTo>
                  <a:pt x="420128" y="0"/>
                </a:moveTo>
                <a:lnTo>
                  <a:pt x="3387604" y="0"/>
                </a:lnTo>
                <a:lnTo>
                  <a:pt x="3387604" y="4101530"/>
                </a:lnTo>
                <a:lnTo>
                  <a:pt x="3283372" y="4128330"/>
                </a:lnTo>
                <a:cubicBezTo>
                  <a:pt x="3105483" y="4164732"/>
                  <a:pt x="2921298" y="4183848"/>
                  <a:pt x="2732648" y="4183848"/>
                </a:cubicBezTo>
                <a:cubicBezTo>
                  <a:pt x="1223448" y="4183848"/>
                  <a:pt x="0" y="2960400"/>
                  <a:pt x="0" y="1451200"/>
                </a:cubicBezTo>
                <a:cubicBezTo>
                  <a:pt x="0" y="979575"/>
                  <a:pt x="119477" y="535856"/>
                  <a:pt x="329816" y="148658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6" name="Picture 2" descr="Recently Unearthed Ancient Sumerian Cuneiform Tablet Depicts Earliest Known  Observance Of Ladies' Night">
            <a:extLst>
              <a:ext uri="{FF2B5EF4-FFF2-40B4-BE49-F238E27FC236}">
                <a16:creationId xmlns:a16="http://schemas.microsoft.com/office/drawing/2014/main" id="{0A3CDB41-41D7-4F76-AF1C-0B0F72DB16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92" r="29399" b="2"/>
          <a:stretch/>
        </p:blipFill>
        <p:spPr bwMode="auto">
          <a:xfrm>
            <a:off x="8967592" y="2042"/>
            <a:ext cx="3224421" cy="4020664"/>
          </a:xfrm>
          <a:custGeom>
            <a:avLst/>
            <a:gdLst/>
            <a:ahLst/>
            <a:cxnLst/>
            <a:rect l="l" t="t" r="r" b="b"/>
            <a:pathLst>
              <a:path w="3224421" h="4020664">
                <a:moveTo>
                  <a:pt x="449733" y="0"/>
                </a:moveTo>
                <a:lnTo>
                  <a:pt x="3224421" y="0"/>
                </a:lnTo>
                <a:lnTo>
                  <a:pt x="3224421" y="3933205"/>
                </a:lnTo>
                <a:lnTo>
                  <a:pt x="3087301" y="3968462"/>
                </a:lnTo>
                <a:cubicBezTo>
                  <a:pt x="2920035" y="4002689"/>
                  <a:pt x="2746849" y="4020664"/>
                  <a:pt x="2569464" y="4020664"/>
                </a:cubicBezTo>
                <a:cubicBezTo>
                  <a:pt x="1150388" y="4020664"/>
                  <a:pt x="0" y="2870276"/>
                  <a:pt x="0" y="1451200"/>
                </a:cubicBezTo>
                <a:cubicBezTo>
                  <a:pt x="0" y="919047"/>
                  <a:pt x="161773" y="424677"/>
                  <a:pt x="438824" y="14588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1915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2" name="Rectangle 81">
            <a:extLst>
              <a:ext uri="{FF2B5EF4-FFF2-40B4-BE49-F238E27FC236}">
                <a16:creationId xmlns:a16="http://schemas.microsoft.com/office/drawing/2014/main" id="{D0394FE2-BDDA-4ECE-B320-81AE19E905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068" name="Rectangle 83">
            <a:extLst>
              <a:ext uri="{FF2B5EF4-FFF2-40B4-BE49-F238E27FC236}">
                <a16:creationId xmlns:a16="http://schemas.microsoft.com/office/drawing/2014/main" id="{0625AAC5-802A-4197-8804-2B78FF65C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rgbClr val="E1E1E1"/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2D6E1A-259E-4E97-B46E-B78E30B782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0" y="310896"/>
            <a:ext cx="7982712" cy="86868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 radical idea:</a:t>
            </a:r>
            <a:endParaRPr lang="en-US" sz="4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86" name="Rectangle: Rounded Corners 85">
            <a:extLst>
              <a:ext uri="{FF2B5EF4-FFF2-40B4-BE49-F238E27FC236}">
                <a16:creationId xmlns:a16="http://schemas.microsoft.com/office/drawing/2014/main" id="{A1B139DD-0E8D-42FA-9171-C5F001754A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Avenir Next LT Pro"/>
            </a:endParaRPr>
          </a:p>
        </p:txBody>
      </p:sp>
      <p:pic>
        <p:nvPicPr>
          <p:cNvPr id="2054" name="Picture 6" descr="Jerry Science on Instagram: “We've come a long way! 📝” | History of  alphabet, Writing systems, Alphabet charts">
            <a:extLst>
              <a:ext uri="{FF2B5EF4-FFF2-40B4-BE49-F238E27FC236}">
                <a16:creationId xmlns:a16="http://schemas.microsoft.com/office/drawing/2014/main" id="{1C49706A-F078-4055-8CE1-F846693236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" b="2396"/>
          <a:stretch/>
        </p:blipFill>
        <p:spPr bwMode="auto">
          <a:xfrm>
            <a:off x="419830" y="2128345"/>
            <a:ext cx="5577840" cy="4083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0403C101-0C0A-4112-B59B-D818552827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411" r="1637" b="47011"/>
          <a:stretch/>
        </p:blipFill>
        <p:spPr bwMode="auto">
          <a:xfrm>
            <a:off x="6194332" y="2170170"/>
            <a:ext cx="5486400" cy="4023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38105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6DE549-17A5-4A96-9FE3-D830EDF2A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34025"/>
            <a:ext cx="10515600" cy="82232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dirty="0"/>
              <a:t>Example</a:t>
            </a:r>
            <a:endParaRPr lang="en-US" sz="4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888EF24-53B8-4AC4-A6B9-C6CDDD0996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3610" y="643466"/>
            <a:ext cx="8924780" cy="4752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1931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59B7CF-8833-44A8-9C01-907A8716D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803325"/>
            <a:ext cx="5314536" cy="1325563"/>
          </a:xfrm>
        </p:spPr>
        <p:txBody>
          <a:bodyPr>
            <a:normAutofit/>
          </a:bodyPr>
          <a:lstStyle/>
          <a:p>
            <a:r>
              <a:rPr lang="en-US" dirty="0"/>
              <a:t>From pictures to words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CF62D2A7-8207-488C-9F46-316BA81A16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8278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4D48A7-6713-4DC8-A7A9-7C8C383143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283" r="16483" b="2"/>
          <a:stretch/>
        </p:blipFill>
        <p:spPr>
          <a:xfrm>
            <a:off x="6750141" y="-2"/>
            <a:ext cx="5441859" cy="5654940"/>
          </a:xfrm>
          <a:custGeom>
            <a:avLst/>
            <a:gdLst/>
            <a:ahLst/>
            <a:cxnLst/>
            <a:rect l="l" t="t" r="r" b="b"/>
            <a:pathLst>
              <a:path w="5441859" h="5654940">
                <a:moveTo>
                  <a:pt x="1041368" y="0"/>
                </a:moveTo>
                <a:lnTo>
                  <a:pt x="5441859" y="0"/>
                </a:lnTo>
                <a:lnTo>
                  <a:pt x="5441859" y="4820612"/>
                </a:lnTo>
                <a:lnTo>
                  <a:pt x="5285166" y="4957981"/>
                </a:lnTo>
                <a:cubicBezTo>
                  <a:pt x="4729628" y="5394557"/>
                  <a:pt x="4029081" y="5654940"/>
                  <a:pt x="3267719" y="5654940"/>
                </a:cubicBezTo>
                <a:cubicBezTo>
                  <a:pt x="1463008" y="5654940"/>
                  <a:pt x="0" y="4191932"/>
                  <a:pt x="0" y="2387221"/>
                </a:cubicBezTo>
                <a:cubicBezTo>
                  <a:pt x="0" y="1484866"/>
                  <a:pt x="365752" y="667936"/>
                  <a:pt x="957093" y="76595"/>
                </a:cubicBezTo>
                <a:close/>
              </a:path>
            </a:pathLst>
          </a:custGeom>
        </p:spPr>
      </p:pic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67EE9A5-BF55-46F4-B420-7F2F8D88B5D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66097706"/>
              </p:ext>
            </p:extLst>
          </p:nvPr>
        </p:nvGraphicFramePr>
        <p:xfrm>
          <a:off x="762000" y="2279018"/>
          <a:ext cx="5314543" cy="3375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316725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11656F8-4338-479A-BC05-912BFD4DBD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>
                                            <p:graphicEl>
                                              <a:dgm id="{A11656F8-4338-479A-BC05-912BFD4DBD5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2D0F4C7-37D8-4FC6-801C-E7AF5AAA633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5">
                                            <p:graphicEl>
                                              <a:dgm id="{22D0F4C7-37D8-4FC6-801C-E7AF5AAA633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2DBDF38-775B-4542-AFBD-E3432329005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5">
                                            <p:graphicEl>
                                              <a:dgm id="{A2DBDF38-775B-4542-AFBD-E3432329005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C961591-ABBD-4925-ABEE-4B27A765369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0" dur="2000"/>
                                        <p:tgtEl>
                                          <p:spTgt spid="5">
                                            <p:graphicEl>
                                              <a:dgm id="{DC961591-ABBD-4925-ABEE-4B27A765369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83AA041-CB70-4CEA-A331-59D4CA55D4A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2000"/>
                                        <p:tgtEl>
                                          <p:spTgt spid="5">
                                            <p:graphicEl>
                                              <a:dgm id="{283AA041-CB70-4CEA-A331-59D4CA55D4A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995E0E66-7618-4C9B-9371-F91BBC86FE1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8" dur="2000"/>
                                        <p:tgtEl>
                                          <p:spTgt spid="5">
                                            <p:graphicEl>
                                              <a:dgm id="{995E0E66-7618-4C9B-9371-F91BBC86FE1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64DA88B-6369-442A-BB2B-C5D834CC884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3" dur="2000"/>
                                        <p:tgtEl>
                                          <p:spTgt spid="5">
                                            <p:graphicEl>
                                              <a:dgm id="{564DA88B-6369-442A-BB2B-C5D834CC884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7097E5B-621E-43B2-8449-012E007DCB4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6" dur="2000"/>
                                        <p:tgtEl>
                                          <p:spTgt spid="5">
                                            <p:graphicEl>
                                              <a:dgm id="{77097E5B-621E-43B2-8449-012E007DCB4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02AFD6-E3ED-4ED0-A217-6B7BD8029D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254496" cy="1828800"/>
          </a:xfrm>
        </p:spPr>
        <p:txBody>
          <a:bodyPr>
            <a:normAutofit/>
          </a:bodyPr>
          <a:lstStyle/>
          <a:p>
            <a:r>
              <a:rPr lang="en-US" dirty="0"/>
              <a:t>So what’s the point?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046169C-E817-4F88-BA4D-FCFC0A72143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2322576"/>
                <a:ext cx="6254496" cy="4357624"/>
              </a:xfrm>
            </p:spPr>
            <p:txBody>
              <a:bodyPr>
                <a:normAutofit/>
              </a:bodyPr>
              <a:lstStyle/>
              <a:p>
                <a:r>
                  <a:rPr lang="en-US" sz="2000" dirty="0"/>
                  <a:t>Originally, the simplest machines (which we still use today!) simulated this concept of language</a:t>
                </a:r>
              </a:p>
              <a:p>
                <a:r>
                  <a:rPr lang="en-US" sz="2000" dirty="0"/>
                  <a:t>These machines are called deterministic finite state automata (DFA) which take as input:</a:t>
                </a:r>
              </a:p>
              <a:p>
                <a:pPr lvl="1"/>
                <a:r>
                  <a:rPr lang="en-US" sz="2000" dirty="0"/>
                  <a:t>A finite set of states called (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sz="2000" dirty="0"/>
                  <a:t>)</a:t>
                </a:r>
              </a:p>
              <a:p>
                <a:pPr lvl="1"/>
                <a:r>
                  <a:rPr lang="en-US" sz="2000" dirty="0"/>
                  <a:t>An alphabet (</a:t>
                </a:r>
                <a:r>
                  <a:rPr lang="el-GR" sz="2000" i="0" dirty="0">
                    <a:latin typeface="+mj-lt"/>
                    <a:ea typeface="Cambria Math" panose="02040503050406030204" pitchFamily="18" charset="0"/>
                  </a:rPr>
                  <a:t>Σ</a:t>
                </a:r>
                <a:r>
                  <a:rPr lang="en-US" sz="2000" dirty="0"/>
                  <a:t>)</a:t>
                </a:r>
              </a:p>
              <a:p>
                <a:pPr lvl="1"/>
                <a:r>
                  <a:rPr lang="en-US" sz="2000" dirty="0"/>
                  <a:t>A transition function (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sz="20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r>
                      <a:rPr lang="en-US" sz="20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r>
                      <a:rPr lang="en-US" sz="20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0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0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l-GR" sz="20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r>
                      <a:rPr lang="en-US" sz="20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→</m:t>
                    </m:r>
                    <m:r>
                      <a:rPr lang="en-US" sz="20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sz="2000" b="0" dirty="0">
                    <a:ea typeface="Cambria Math" panose="02040503050406030204" pitchFamily="18" charset="0"/>
                  </a:rPr>
                  <a:t>)</a:t>
                </a:r>
              </a:p>
              <a:p>
                <a:pPr lvl="1"/>
                <a:r>
                  <a:rPr lang="en-US" sz="2000" dirty="0"/>
                  <a:t>A start state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b="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 </m:t>
                    </m:r>
                    <m:r>
                      <a:rPr lang="en-US" sz="20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sz="2000" dirty="0"/>
                  <a:t>)</a:t>
                </a:r>
              </a:p>
              <a:p>
                <a:pPr lvl="1"/>
                <a:r>
                  <a:rPr lang="en-US" sz="2000" dirty="0"/>
                  <a:t>A set of accepting states (</a:t>
                </a:r>
                <a14:m>
                  <m:oMath xmlns:m="http://schemas.openxmlformats.org/officeDocument/2006/math">
                    <m:r>
                      <a:rPr lang="en-US" sz="2000" b="0" i="1">
                        <a:latin typeface="Cambria Math" panose="02040503050406030204" pitchFamily="18" charset="0"/>
                      </a:rPr>
                      <m:t>𝐹</m:t>
                    </m:r>
                    <m:r>
                      <m:rPr>
                        <m:nor/>
                      </m:rPr>
                      <a:rPr lang="en-US" sz="2000" b="0" i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/>
                      <m:t>⊆</m:t>
                    </m:r>
                    <m:r>
                      <m:rPr>
                        <m:nor/>
                      </m:rPr>
                      <a:rPr lang="en-US" sz="2000" b="0" i="0"/>
                      <m:t> </m:t>
                    </m:r>
                    <m:r>
                      <a:rPr lang="en-US" sz="20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sz="2000" dirty="0"/>
                  <a:t>)</a:t>
                </a:r>
              </a:p>
              <a:p>
                <a:r>
                  <a:rPr lang="en-US" sz="2000" dirty="0"/>
                  <a:t>Can you guess what the most confusing part is for students?</a:t>
                </a:r>
              </a:p>
              <a:p>
                <a:r>
                  <a:rPr lang="en-US" sz="2000" dirty="0"/>
                  <a:t>Side note, cellular automata are very cool!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046169C-E817-4F88-BA4D-FCFC0A72143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322576"/>
                <a:ext cx="6254496" cy="4357624"/>
              </a:xfrm>
              <a:blipFill>
                <a:blip r:embed="rId2"/>
                <a:stretch>
                  <a:fillRect l="-877" t="-13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7D75A53E-FFBC-42CA-AEC3-ABD1DFCEE9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457" r="20383" b="-1"/>
          <a:stretch/>
        </p:blipFill>
        <p:spPr>
          <a:xfrm>
            <a:off x="7552266" y="10"/>
            <a:ext cx="4639733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2486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1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4" dur="2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2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2" dur="2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7" dur="2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: Shape 13">
            <a:extLst>
              <a:ext uri="{FF2B5EF4-FFF2-40B4-BE49-F238E27FC236}">
                <a16:creationId xmlns:a16="http://schemas.microsoft.com/office/drawing/2014/main" id="{D928DD85-BB99-450D-A702-2683E0296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78"/>
            <a:ext cx="6820929" cy="6858478"/>
          </a:xfrm>
          <a:custGeom>
            <a:avLst/>
            <a:gdLst>
              <a:gd name="connsiteX0" fmla="*/ 0 w 6754318"/>
              <a:gd name="connsiteY0" fmla="*/ 6858478 h 6858478"/>
              <a:gd name="connsiteX1" fmla="*/ 6754318 w 6754318"/>
              <a:gd name="connsiteY1" fmla="*/ 6858478 h 6858478"/>
              <a:gd name="connsiteX2" fmla="*/ 3577943 w 6754318"/>
              <a:gd name="connsiteY2" fmla="*/ 0 h 6858478"/>
              <a:gd name="connsiteX3" fmla="*/ 3572366 w 6754318"/>
              <a:gd name="connsiteY3" fmla="*/ 0 h 6858478"/>
              <a:gd name="connsiteX4" fmla="*/ 2506138 w 6754318"/>
              <a:gd name="connsiteY4" fmla="*/ 0 h 6858478"/>
              <a:gd name="connsiteX5" fmla="*/ 0 w 6754318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54318" h="6858478">
                <a:moveTo>
                  <a:pt x="0" y="6858478"/>
                </a:moveTo>
                <a:lnTo>
                  <a:pt x="6754318" y="6858478"/>
                </a:lnTo>
                <a:lnTo>
                  <a:pt x="3577943" y="0"/>
                </a:lnTo>
                <a:lnTo>
                  <a:pt x="3572366" y="0"/>
                </a:lnTo>
                <a:lnTo>
                  <a:pt x="2506138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Freeform: Shape 15">
            <a:extLst>
              <a:ext uri="{FF2B5EF4-FFF2-40B4-BE49-F238E27FC236}">
                <a16:creationId xmlns:a16="http://schemas.microsoft.com/office/drawing/2014/main" id="{240E5BD2-4019-4012-A1AA-628900E659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78"/>
            <a:ext cx="6012496" cy="6858478"/>
          </a:xfrm>
          <a:custGeom>
            <a:avLst/>
            <a:gdLst>
              <a:gd name="connsiteX0" fmla="*/ 0 w 5953780"/>
              <a:gd name="connsiteY0" fmla="*/ 6858478 h 6858478"/>
              <a:gd name="connsiteX1" fmla="*/ 5953780 w 5953780"/>
              <a:gd name="connsiteY1" fmla="*/ 6858478 h 6858478"/>
              <a:gd name="connsiteX2" fmla="*/ 2777405 w 5953780"/>
              <a:gd name="connsiteY2" fmla="*/ 0 h 6858478"/>
              <a:gd name="connsiteX3" fmla="*/ 2771828 w 5953780"/>
              <a:gd name="connsiteY3" fmla="*/ 0 h 6858478"/>
              <a:gd name="connsiteX4" fmla="*/ 1705600 w 5953780"/>
              <a:gd name="connsiteY4" fmla="*/ 0 h 6858478"/>
              <a:gd name="connsiteX5" fmla="*/ 0 w 5953780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53780" h="6858478">
                <a:moveTo>
                  <a:pt x="0" y="6858478"/>
                </a:moveTo>
                <a:lnTo>
                  <a:pt x="5953780" y="6858478"/>
                </a:lnTo>
                <a:lnTo>
                  <a:pt x="2777405" y="0"/>
                </a:lnTo>
                <a:lnTo>
                  <a:pt x="2771828" y="0"/>
                </a:lnTo>
                <a:lnTo>
                  <a:pt x="17056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691181-8F35-40AC-BA8E-F805BEBF5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80" y="1391920"/>
            <a:ext cx="2636520" cy="2480947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n-US" sz="5000" dirty="0"/>
              <a:t>Quick example of a function 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6AC9415-3889-4D66-9B0C-3A860A2DC90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25222789"/>
              </p:ext>
            </p:extLst>
          </p:nvPr>
        </p:nvGraphicFramePr>
        <p:xfrm>
          <a:off x="2738120" y="274320"/>
          <a:ext cx="8993909" cy="58507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429735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A27BEEC-6C32-49FC-8D09-DD5A3FAE543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graphicEl>
                                              <a:dgm id="{2A27BEEC-6C32-49FC-8D09-DD5A3FAE543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A245C38-9429-4D15-9F27-B6CFEF4FC0F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5">
                                            <p:graphicEl>
                                              <a:dgm id="{BA245C38-9429-4D15-9F27-B6CFEF4FC0F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AE0BD2E-DD91-418F-A4E1-C27B7E38924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5">
                                            <p:graphicEl>
                                              <a:dgm id="{4AE0BD2E-DD91-418F-A4E1-C27B7E38924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F06CCBA-E0B5-447F-8ECA-452F3013922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5">
                                            <p:graphicEl>
                                              <a:dgm id="{0F06CCBA-E0B5-447F-8ECA-452F3013922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DF2FE38-D006-4B9C-A6B4-6AE03EAED38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5">
                                            <p:graphicEl>
                                              <a:dgm id="{CDF2FE38-D006-4B9C-A6B4-6AE03EAED38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55C8736-38EB-4508-A8E2-81EA1950F04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5">
                                            <p:graphicEl>
                                              <a:dgm id="{755C8736-38EB-4508-A8E2-81EA1950F04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6AD9030-BF5D-4720-8FE2-643B6A2F3AF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5">
                                            <p:graphicEl>
                                              <a:dgm id="{D6AD9030-BF5D-4720-8FE2-643B6A2F3AF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C5D98FE-E123-4F38-AD4C-6768ED23D6C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5">
                                            <p:graphicEl>
                                              <a:dgm id="{CC5D98FE-E123-4F38-AD4C-6768ED23D6C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6B711AA-8037-453B-AFDF-246FED8B47C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5">
                                            <p:graphicEl>
                                              <a:dgm id="{86B711AA-8037-453B-AFDF-246FED8B47C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7C432AFE-B3D2-4BFF-BF8F-96C27AFF1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954271-A50A-4213-BB0C-8BD3CFFD0D9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3566" b="12164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F0CE068-4481-45CB-A6C7-30D1C4E3A3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9" y="941832"/>
            <a:ext cx="10506456" cy="2057400"/>
          </a:xfrm>
        </p:spPr>
        <p:txBody>
          <a:bodyPr anchor="b">
            <a:normAutofit/>
          </a:bodyPr>
          <a:lstStyle/>
          <a:p>
            <a:r>
              <a:rPr lang="en-US" sz="5000" dirty="0"/>
              <a:t>Defining a function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01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3241202"/>
            <a:ext cx="10506456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ABBF218-B735-47A9-A808-ACB59C71916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41248" y="3502152"/>
                <a:ext cx="10506456" cy="2670048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: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 →</m:t>
                    </m:r>
                    <m:r>
                      <a:rPr lang="en-US" sz="2400" b="0" i="1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endParaRPr lang="en-US" sz="2400" dirty="0"/>
              </a:p>
              <a:p>
                <a:pPr lvl="1"/>
                <a:r>
                  <a:rPr lang="en-US" sz="1800" dirty="0"/>
                  <a:t>The function F acts on some domain D to generate a Range R</a:t>
                </a:r>
              </a:p>
              <a:p>
                <a:pPr lvl="1"/>
                <a:r>
                  <a:rPr lang="en-US" sz="1800" dirty="0"/>
                  <a:t>Example: the function absolute value {abs} on integers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ℤ</m:t>
                    </m:r>
                  </m:oMath>
                </a14:m>
                <a:endParaRPr lang="en-US" sz="1800" dirty="0"/>
              </a:p>
              <a:p>
                <a:pPr lvl="2"/>
                <a14:m>
                  <m:oMath xmlns:m="http://schemas.openxmlformats.org/officeDocument/2006/math">
                    <m:r>
                      <a:rPr lang="en-US" sz="1800" b="0" i="1">
                        <a:latin typeface="Cambria Math" panose="02040503050406030204" pitchFamily="18" charset="0"/>
                      </a:rPr>
                      <m:t>𝑎𝑏𝑠</m:t>
                    </m:r>
                    <m:r>
                      <a:rPr lang="en-US" sz="1800" b="0" i="1">
                        <a:latin typeface="Cambria Math" panose="02040503050406030204" pitchFamily="18" charset="0"/>
                      </a:rPr>
                      <m:t>:</m:t>
                    </m:r>
                    <m:r>
                      <m:rPr>
                        <m:nor/>
                      </m:rPr>
                      <a:rPr lang="en-US" sz="1800"/>
                      <m:t>ℤ</m:t>
                    </m:r>
                    <m:r>
                      <m:rPr>
                        <m:nor/>
                      </m:rPr>
                      <a:rPr lang="en-US" sz="1800" b="0" i="0"/>
                      <m:t> </m:t>
                    </m:r>
                    <m:r>
                      <a:rPr lang="en-US" sz="1800" b="0" i="1">
                        <a:latin typeface="Cambria Math" panose="02040503050406030204" pitchFamily="18" charset="0"/>
                      </a:rPr>
                      <m:t>→</m:t>
                    </m:r>
                    <m:r>
                      <m:rPr>
                        <m:nor/>
                      </m:rPr>
                      <a:rPr lang="en-US" sz="1800"/>
                      <m:t>ℤ</m:t>
                    </m:r>
                  </m:oMath>
                </a14:m>
                <a:r>
                  <a:rPr lang="en-US" sz="1800" dirty="0"/>
                  <a:t> the absolute value function takes any integer and outputs the positive version of it. </a:t>
                </a:r>
              </a:p>
              <a:p>
                <a:r>
                  <a:rPr lang="en-US" sz="2400" dirty="0"/>
                  <a:t>For the transition function (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sz="24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r>
                      <a:rPr lang="en-US" sz="24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r>
                      <a:rPr lang="en-US" sz="24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4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l-GR" sz="24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r>
                      <a:rPr lang="en-US" sz="24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→</m:t>
                    </m:r>
                    <m:r>
                      <a:rPr lang="en-US" sz="24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sz="2400" b="0" dirty="0">
                    <a:ea typeface="Cambria Math" panose="02040503050406030204" pitchFamily="18" charset="0"/>
                  </a:rPr>
                  <a:t>), delta acts on the set of states (</a:t>
                </a:r>
                <a14:m>
                  <m:oMath xmlns:m="http://schemas.openxmlformats.org/officeDocument/2006/math">
                    <m:r>
                      <a:rPr lang="en-US" sz="24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sz="2400" b="0" dirty="0">
                    <a:ea typeface="Cambria Math" panose="02040503050406030204" pitchFamily="18" charset="0"/>
                  </a:rPr>
                  <a:t>) crosses by the alphabet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US" sz="2400" b="0" dirty="0">
                    <a:ea typeface="Cambria Math" panose="02040503050406030204" pitchFamily="18" charset="0"/>
                  </a:rPr>
                  <a:t>) to create a range in </a:t>
                </a:r>
                <a:r>
                  <a:rPr lang="en-US" sz="2400" dirty="0">
                    <a:ea typeface="Cambria Math" panose="02040503050406030204" pitchFamily="18" charset="0"/>
                  </a:rPr>
                  <a:t>the states (</a:t>
                </a:r>
                <a14:m>
                  <m:oMath xmlns:m="http://schemas.openxmlformats.org/officeDocument/2006/math">
                    <m:r>
                      <a:rPr lang="en-US" sz="24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sz="2400" b="0" dirty="0">
                    <a:ea typeface="Cambria Math" panose="02040503050406030204" pitchFamily="18" charset="0"/>
                  </a:rPr>
                  <a:t>)</a:t>
                </a:r>
              </a:p>
              <a:p>
                <a:r>
                  <a:rPr lang="en-US" sz="2400" dirty="0"/>
                  <a:t>This will make much more sense with an example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ABBF218-B735-47A9-A808-ACB59C71916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41248" y="3502152"/>
                <a:ext cx="10506456" cy="2670048"/>
              </a:xfrm>
              <a:blipFill>
                <a:blip r:embed="rId3"/>
                <a:stretch>
                  <a:fillRect l="-754" t="-2511" b="-20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183098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2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2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2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330</TotalTime>
  <Words>837</Words>
  <Application>Microsoft Office PowerPoint</Application>
  <PresentationFormat>Widescreen</PresentationFormat>
  <Paragraphs>88</Paragraphs>
  <Slides>19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Avenir Next LT Pro</vt:lpstr>
      <vt:lpstr>Calibri</vt:lpstr>
      <vt:lpstr>Calibri Light</vt:lpstr>
      <vt:lpstr>Cambria Math</vt:lpstr>
      <vt:lpstr>Office Theme</vt:lpstr>
      <vt:lpstr>Introduction</vt:lpstr>
      <vt:lpstr>Welcome to Computer Science Theory</vt:lpstr>
      <vt:lpstr>Preliminaries: what is a language?</vt:lpstr>
      <vt:lpstr>A radical idea:</vt:lpstr>
      <vt:lpstr>Example</vt:lpstr>
      <vt:lpstr>From pictures to words</vt:lpstr>
      <vt:lpstr>So what’s the point?</vt:lpstr>
      <vt:lpstr>Quick example of a function </vt:lpstr>
      <vt:lpstr>Defining a function</vt:lpstr>
      <vt:lpstr>Soda Pop Machine</vt:lpstr>
      <vt:lpstr>About the above example</vt:lpstr>
      <vt:lpstr>So what can these machines do?</vt:lpstr>
      <vt:lpstr>Is that enough?</vt:lpstr>
      <vt:lpstr>The big picture</vt:lpstr>
      <vt:lpstr>An overview:</vt:lpstr>
      <vt:lpstr>Cellular automata</vt:lpstr>
      <vt:lpstr>A quick jaunt into interesting territory</vt:lpstr>
      <vt:lpstr>What they are</vt:lpstr>
      <vt:lpstr>Why mention cellular automata?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</dc:title>
  <dc:creator>Ariel Avshalom</dc:creator>
  <cp:lastModifiedBy>Ariel Avshalom</cp:lastModifiedBy>
  <cp:revision>1</cp:revision>
  <dcterms:created xsi:type="dcterms:W3CDTF">2020-08-30T20:58:27Z</dcterms:created>
  <dcterms:modified xsi:type="dcterms:W3CDTF">2020-08-31T02:29:10Z</dcterms:modified>
</cp:coreProperties>
</file>